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 id="2147483663" r:id="rId2"/>
    <p:sldMasterId id="2147483753" r:id="rId3"/>
  </p:sldMasterIdLst>
  <p:notesMasterIdLst>
    <p:notesMasterId r:id="rId23"/>
  </p:notesMasterIdLst>
  <p:sldIdLst>
    <p:sldId id="256" r:id="rId4"/>
    <p:sldId id="420" r:id="rId5"/>
    <p:sldId id="257" r:id="rId6"/>
    <p:sldId id="258" r:id="rId7"/>
    <p:sldId id="263" r:id="rId8"/>
    <p:sldId id="408" r:id="rId9"/>
    <p:sldId id="421" r:id="rId10"/>
    <p:sldId id="268" r:id="rId11"/>
    <p:sldId id="415" r:id="rId12"/>
    <p:sldId id="422" r:id="rId13"/>
    <p:sldId id="395" r:id="rId14"/>
    <p:sldId id="273" r:id="rId15"/>
    <p:sldId id="428" r:id="rId16"/>
    <p:sldId id="425" r:id="rId17"/>
    <p:sldId id="423" r:id="rId18"/>
    <p:sldId id="424" r:id="rId19"/>
    <p:sldId id="414" r:id="rId20"/>
    <p:sldId id="426" r:id="rId21"/>
    <p:sldId id="290"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1C2FF"/>
    <a:srgbClr val="FBB48C"/>
    <a:srgbClr val="F8FBB3"/>
    <a:srgbClr val="000000"/>
    <a:srgbClr val="F7FFC5"/>
    <a:srgbClr val="FFA6B0"/>
    <a:srgbClr val="EDF5BB"/>
    <a:srgbClr val="F2F2F2"/>
    <a:srgbClr val="FFEE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F54820-D33B-450F-8305-D74810C23F44}">
  <a:tblStyle styleId="{6FF54820-D33B-450F-8305-D74810C23F44}"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CE6E7"/>
          </a:solidFill>
        </a:fill>
      </a:tcStyle>
    </a:wholeTbl>
    <a:band1H>
      <a:tcTxStyle/>
      <a:tcStyle>
        <a:tcBdr/>
        <a:fill>
          <a:solidFill>
            <a:srgbClr val="F8CACC"/>
          </a:solidFill>
        </a:fill>
      </a:tcStyle>
    </a:band1H>
    <a:band2H>
      <a:tcTxStyle/>
      <a:tcStyle>
        <a:tcBdr/>
      </a:tcStyle>
    </a:band2H>
    <a:band1V>
      <a:tcTxStyle/>
      <a:tcStyle>
        <a:tcBdr/>
        <a:fill>
          <a:solidFill>
            <a:srgbClr val="F8C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85"/>
    <p:restoredTop sz="94675"/>
  </p:normalViewPr>
  <p:slideViewPr>
    <p:cSldViewPr snapToGrid="0">
      <p:cViewPr varScale="1">
        <p:scale>
          <a:sx n="159" d="100"/>
          <a:sy n="159" d="100"/>
        </p:scale>
        <p:origin x="246" y="150"/>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t>Number of</a:t>
            </a:r>
            <a:r>
              <a:rPr lang="en-US" sz="1200" baseline="0" dirty="0"/>
              <a:t> Phishing Attacks in Finance</a:t>
            </a:r>
            <a:endParaRPr lang="en-US" sz="1200" dirty="0"/>
          </a:p>
        </c:rich>
      </c:tx>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year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2019</c:v>
                </c:pt>
                <c:pt idx="1">
                  <c:v>2020</c:v>
                </c:pt>
                <c:pt idx="2">
                  <c:v>2021</c:v>
                </c:pt>
                <c:pt idx="3">
                  <c:v>2022</c:v>
                </c:pt>
              </c:numCache>
            </c:numRef>
          </c:cat>
          <c:val>
            <c:numRef>
              <c:f>Sheet1!$B$2:$B$5</c:f>
              <c:numCache>
                <c:formatCode>General</c:formatCode>
                <c:ptCount val="4"/>
                <c:pt idx="0">
                  <c:v>357</c:v>
                </c:pt>
                <c:pt idx="1">
                  <c:v>1073</c:v>
                </c:pt>
                <c:pt idx="2">
                  <c:v>2167</c:v>
                </c:pt>
                <c:pt idx="3">
                  <c:v>2191</c:v>
                </c:pt>
              </c:numCache>
            </c:numRef>
          </c:val>
          <c:extLst>
            <c:ext xmlns:c16="http://schemas.microsoft.com/office/drawing/2014/chart" uri="{C3380CC4-5D6E-409C-BE32-E72D297353CC}">
              <c16:uniqueId val="{00000000-5787-47AC-9A68-DC380D5AF997}"/>
            </c:ext>
          </c:extLst>
        </c:ser>
        <c:dLbls>
          <c:dLblPos val="outEnd"/>
          <c:showLegendKey val="0"/>
          <c:showVal val="1"/>
          <c:showCatName val="0"/>
          <c:showSerName val="0"/>
          <c:showPercent val="0"/>
          <c:showBubbleSize val="0"/>
        </c:dLbls>
        <c:gapWidth val="219"/>
        <c:overlap val="-27"/>
        <c:axId val="1439199472"/>
        <c:axId val="1401679600"/>
      </c:barChart>
      <c:catAx>
        <c:axId val="1439199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1679600"/>
        <c:crosses val="autoZero"/>
        <c:auto val="1"/>
        <c:lblAlgn val="ctr"/>
        <c:lblOffset val="100"/>
        <c:noMultiLvlLbl val="0"/>
      </c:catAx>
      <c:valAx>
        <c:axId val="1401679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391994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Proportion</a:t>
            </a:r>
            <a:r>
              <a:rPr lang="en-US" sz="1400" baseline="0" dirty="0"/>
              <a:t> of P</a:t>
            </a:r>
            <a:r>
              <a:rPr lang="en-US" sz="1400" dirty="0"/>
              <a:t>hishing</a:t>
            </a:r>
            <a:r>
              <a:rPr lang="en-US" sz="1400" baseline="0" dirty="0"/>
              <a:t> Attacks by Industry</a:t>
            </a:r>
            <a:endParaRPr lang="en-US" sz="1400"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772-448D-BF65-AF8570B4F35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772-448D-BF65-AF8570B4F35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772-448D-BF65-AF8570B4F35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Sheet1!$A$2:$A$4</c:f>
              <c:strCache>
                <c:ptCount val="3"/>
                <c:pt idx="0">
                  <c:v>Finance</c:v>
                </c:pt>
                <c:pt idx="1">
                  <c:v>Telecommunication</c:v>
                </c:pt>
                <c:pt idx="2">
                  <c:v>Others</c:v>
                </c:pt>
              </c:strCache>
            </c:strRef>
          </c:cat>
          <c:val>
            <c:numRef>
              <c:f>Sheet1!$B$2:$B$4</c:f>
              <c:numCache>
                <c:formatCode>0%</c:formatCode>
                <c:ptCount val="3"/>
                <c:pt idx="0">
                  <c:v>0.59</c:v>
                </c:pt>
                <c:pt idx="1">
                  <c:v>0.25</c:v>
                </c:pt>
                <c:pt idx="2">
                  <c:v>0.16</c:v>
                </c:pt>
              </c:numCache>
            </c:numRef>
          </c:val>
          <c:extLst>
            <c:ext xmlns:c16="http://schemas.microsoft.com/office/drawing/2014/chart" uri="{C3380CC4-5D6E-409C-BE32-E72D297353CC}">
              <c16:uniqueId val="{00000006-E772-448D-BF65-AF8570B4F352}"/>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title>
      <c:tx>
        <c:rich>
          <a:bodyPr rot="0" spcFirstLastPara="1" vertOverflow="ellipsis" vert="horz" wrap="square" anchor="ctr" anchorCtr="1"/>
          <a:lstStyle/>
          <a:p>
            <a:pPr>
              <a:defRPr lang="en-US" sz="2128" b="1" i="0" u="none" strike="noStrike" kern="1200" baseline="0">
                <a:solidFill>
                  <a:schemeClr val="tx1">
                    <a:lumMod val="65000"/>
                    <a:lumOff val="35000"/>
                  </a:schemeClr>
                </a:solidFill>
                <a:latin typeface="+mn-lt"/>
                <a:ea typeface="+mn-ea"/>
                <a:cs typeface="+mn-cs"/>
              </a:defRPr>
            </a:pPr>
            <a:r>
              <a:rPr lang="en-US" b="1" i="0" dirty="0">
                <a:effectLst/>
              </a:rPr>
              <a:t>Top-level domains</a:t>
            </a:r>
          </a:p>
        </c:rich>
      </c:tx>
      <c:layout/>
      <c:overlay val="0"/>
      <c:spPr>
        <a:noFill/>
        <a:ln>
          <a:noFill/>
        </a:ln>
        <a:effectLst/>
      </c:spPr>
      <c:txPr>
        <a:bodyPr rot="0" spcFirstLastPara="1" vertOverflow="ellipsis" vert="horz" wrap="square" anchor="ctr" anchorCtr="1"/>
        <a:lstStyle/>
        <a:p>
          <a:pPr>
            <a:defRPr lang="en-US"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Column2</c:v>
                </c:pt>
              </c:strCache>
            </c:strRef>
          </c:tx>
          <c:spPr>
            <a:gradFill rotWithShape="1">
              <a:gsLst>
                <a:gs pos="0">
                  <a:schemeClr val="accent1">
                    <a:tint val="96000"/>
                    <a:lumMod val="100000"/>
                  </a:schemeClr>
                </a:gs>
                <a:gs pos="78000">
                  <a:schemeClr val="accent1">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anchor="ctr" anchorCtr="1"/>
              <a:lstStyle/>
              <a:p>
                <a:pPr>
                  <a:defRPr lang="en-US"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.online</c:v>
                </c:pt>
                <c:pt idx="1">
                  <c:v>.vn</c:v>
                </c:pt>
                <c:pt idx="2">
                  <c:v>other</c:v>
                </c:pt>
                <c:pt idx="3">
                  <c:v>.top</c:v>
                </c:pt>
                <c:pt idx="4">
                  <c:v>.xyz</c:v>
                </c:pt>
                <c:pt idx="5">
                  <c:v>.com</c:v>
                </c:pt>
                <c:pt idx="6">
                  <c:v>weebly.com</c:v>
                </c:pt>
              </c:strCache>
            </c:strRef>
          </c:cat>
          <c:val>
            <c:numRef>
              <c:f>Sheet1!$B$2:$B$8</c:f>
              <c:numCache>
                <c:formatCode>General</c:formatCode>
                <c:ptCount val="7"/>
                <c:pt idx="0">
                  <c:v>24</c:v>
                </c:pt>
                <c:pt idx="1">
                  <c:v>81</c:v>
                </c:pt>
                <c:pt idx="2">
                  <c:v>101</c:v>
                </c:pt>
                <c:pt idx="3">
                  <c:v>185</c:v>
                </c:pt>
                <c:pt idx="4">
                  <c:v>218</c:v>
                </c:pt>
                <c:pt idx="5">
                  <c:v>670</c:v>
                </c:pt>
                <c:pt idx="6">
                  <c:v>912</c:v>
                </c:pt>
              </c:numCache>
            </c:numRef>
          </c:val>
          <c:extLst>
            <c:ext xmlns:c16="http://schemas.microsoft.com/office/drawing/2014/chart" uri="{C3380CC4-5D6E-409C-BE32-E72D297353CC}">
              <c16:uniqueId val="{00000000-5B83-486B-8462-838620D739DE}"/>
            </c:ext>
          </c:extLst>
        </c:ser>
        <c:dLbls>
          <c:dLblPos val="outEnd"/>
          <c:showLegendKey val="0"/>
          <c:showVal val="1"/>
          <c:showCatName val="0"/>
          <c:showSerName val="0"/>
          <c:showPercent val="0"/>
          <c:showBubbleSize val="0"/>
        </c:dLbls>
        <c:gapWidth val="115"/>
        <c:overlap val="-20"/>
        <c:axId val="1135934656"/>
        <c:axId val="1011046624"/>
      </c:barChart>
      <c:catAx>
        <c:axId val="1135934656"/>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7" b="0" i="0" u="none" strike="noStrike" kern="1200" baseline="0">
                <a:solidFill>
                  <a:schemeClr val="tx1">
                    <a:lumMod val="65000"/>
                    <a:lumOff val="35000"/>
                  </a:schemeClr>
                </a:solidFill>
                <a:latin typeface="+mn-lt"/>
                <a:ea typeface="+mn-ea"/>
                <a:cs typeface="+mn-cs"/>
              </a:defRPr>
            </a:pPr>
            <a:endParaRPr lang="en-US"/>
          </a:p>
        </c:txPr>
        <c:crossAx val="1011046624"/>
        <c:crosses val="autoZero"/>
        <c:auto val="1"/>
        <c:lblAlgn val="ctr"/>
        <c:lblOffset val="100"/>
        <c:noMultiLvlLbl val="0"/>
      </c:catAx>
      <c:valAx>
        <c:axId val="10110466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7" b="0" i="0" u="none" strike="noStrike" kern="1200" baseline="0">
                <a:solidFill>
                  <a:schemeClr val="tx1">
                    <a:lumMod val="65000"/>
                    <a:lumOff val="35000"/>
                  </a:schemeClr>
                </a:solidFill>
                <a:latin typeface="+mn-lt"/>
                <a:ea typeface="+mn-ea"/>
                <a:cs typeface="+mn-cs"/>
              </a:defRPr>
            </a:pPr>
            <a:endParaRPr lang="en-US"/>
          </a:p>
        </c:txPr>
        <c:crossAx val="113593465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lang="en-US"/>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DE8D54-6D43-4B4F-A0DB-E71EEBCA19CD}" type="doc">
      <dgm:prSet loTypeId="urn:microsoft.com/office/officeart/2005/8/layout/cycle2" loCatId="cycle" qsTypeId="urn:microsoft.com/office/officeart/2005/8/quickstyle/simple1" qsCatId="simple" csTypeId="urn:microsoft.com/office/officeart/2005/8/colors/colorful3" csCatId="colorful" phldr="1"/>
      <dgm:spPr/>
      <dgm:t>
        <a:bodyPr/>
        <a:lstStyle/>
        <a:p>
          <a:endParaRPr lang="en-US"/>
        </a:p>
      </dgm:t>
    </dgm:pt>
    <dgm:pt modelId="{53575FEC-F66B-4FAD-A292-3A8D42BD5D14}">
      <dgm:prSet phldrT="[Text]"/>
      <dgm:spPr>
        <a:xfrm>
          <a:off x="1672338" y="1228"/>
          <a:ext cx="992073" cy="992073"/>
        </a:xfrm>
        <a:prstGeom prst="ellipse">
          <a:avLst/>
        </a:prstGeom>
        <a:solidFill>
          <a:srgbClr val="78909C">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Arial"/>
              <a:ea typeface="+mn-ea"/>
              <a:cs typeface="+mn-cs"/>
            </a:rPr>
            <a:t>Data Collection</a:t>
          </a:r>
          <a:endParaRPr lang="en-US" dirty="0">
            <a:solidFill>
              <a:srgbClr val="FFFFFF"/>
            </a:solidFill>
            <a:latin typeface="Arial"/>
            <a:ea typeface="+mn-ea"/>
            <a:cs typeface="+mn-cs"/>
          </a:endParaRPr>
        </a:p>
      </dgm:t>
    </dgm:pt>
    <dgm:pt modelId="{0D8F7F8A-36C0-4CEE-9827-34C116A546B9}" type="parTrans" cxnId="{25C47AE2-FF55-44EC-91D8-A8EF18119053}">
      <dgm:prSet/>
      <dgm:spPr/>
      <dgm:t>
        <a:bodyPr/>
        <a:lstStyle/>
        <a:p>
          <a:endParaRPr lang="en-US"/>
        </a:p>
      </dgm:t>
    </dgm:pt>
    <dgm:pt modelId="{562F06B1-9D3E-4ADE-AA4B-C6EC9D863DEC}" type="sibTrans" cxnId="{25C47AE2-FF55-44EC-91D8-A8EF18119053}">
      <dgm:prSet/>
      <dgm:spPr>
        <a:xfrm rot="2700000">
          <a:off x="2557854" y="851001"/>
          <a:ext cx="263337" cy="334824"/>
        </a:xfrm>
        <a:prstGeom prst="rightArrow">
          <a:avLst>
            <a:gd name="adj1" fmla="val 60000"/>
            <a:gd name="adj2" fmla="val 50000"/>
          </a:avLst>
        </a:prstGeom>
        <a:solidFill>
          <a:srgbClr val="78909C">
            <a:hueOff val="0"/>
            <a:satOff val="0"/>
            <a:lumOff val="0"/>
            <a:alphaOff val="0"/>
          </a:srgbClr>
        </a:solidFill>
        <a:ln>
          <a:noFill/>
        </a:ln>
        <a:effectLst/>
      </dgm:spPr>
      <dgm:t>
        <a:bodyPr/>
        <a:lstStyle/>
        <a:p>
          <a:endParaRPr lang="en-US">
            <a:solidFill>
              <a:srgbClr val="FFFFFF"/>
            </a:solidFill>
            <a:latin typeface="Arial"/>
            <a:ea typeface="+mn-ea"/>
            <a:cs typeface="+mn-cs"/>
          </a:endParaRPr>
        </a:p>
      </dgm:t>
    </dgm:pt>
    <dgm:pt modelId="{BA2DA6D0-0D7C-49D9-A463-539372726064}">
      <dgm:prSet phldrT="[Text]"/>
      <dgm:spPr>
        <a:xfrm>
          <a:off x="2725175" y="1054065"/>
          <a:ext cx="992073" cy="992073"/>
        </a:xfrm>
        <a:prstGeom prst="ellipse">
          <a:avLst/>
        </a:prstGeom>
        <a:solidFill>
          <a:srgbClr val="78909C">
            <a:hueOff val="-3327773"/>
            <a:satOff val="28205"/>
            <a:lumOff val="2810"/>
            <a:alphaOff val="0"/>
          </a:srgbClr>
        </a:solidFill>
        <a:ln w="25400"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Arial"/>
              <a:ea typeface="+mn-ea"/>
              <a:cs typeface="+mn-cs"/>
            </a:rPr>
            <a:t>Processing</a:t>
          </a:r>
          <a:endParaRPr lang="en-US" dirty="0">
            <a:solidFill>
              <a:srgbClr val="FFFFFF"/>
            </a:solidFill>
            <a:latin typeface="Arial"/>
            <a:ea typeface="+mn-ea"/>
            <a:cs typeface="+mn-cs"/>
          </a:endParaRPr>
        </a:p>
      </dgm:t>
    </dgm:pt>
    <dgm:pt modelId="{71E05F31-B05F-4D43-B7FB-0AC924B99669}" type="parTrans" cxnId="{10F30FFB-8F61-47E2-B940-BFA191DF74F9}">
      <dgm:prSet/>
      <dgm:spPr/>
      <dgm:t>
        <a:bodyPr/>
        <a:lstStyle/>
        <a:p>
          <a:endParaRPr lang="en-US"/>
        </a:p>
      </dgm:t>
    </dgm:pt>
    <dgm:pt modelId="{8658D0C5-9713-4C14-BEA3-78BB63A4411A}" type="sibTrans" cxnId="{10F30FFB-8F61-47E2-B940-BFA191DF74F9}">
      <dgm:prSet/>
      <dgm:spPr>
        <a:xfrm rot="8100000">
          <a:off x="2568395" y="1903838"/>
          <a:ext cx="263337" cy="334824"/>
        </a:xfrm>
        <a:prstGeom prst="rightArrow">
          <a:avLst>
            <a:gd name="adj1" fmla="val 60000"/>
            <a:gd name="adj2" fmla="val 50000"/>
          </a:avLst>
        </a:prstGeom>
        <a:solidFill>
          <a:srgbClr val="78909C">
            <a:hueOff val="-3327773"/>
            <a:satOff val="28205"/>
            <a:lumOff val="2810"/>
            <a:alphaOff val="0"/>
          </a:srgbClr>
        </a:solidFill>
        <a:ln>
          <a:noFill/>
        </a:ln>
        <a:effectLst/>
      </dgm:spPr>
      <dgm:t>
        <a:bodyPr/>
        <a:lstStyle/>
        <a:p>
          <a:endParaRPr lang="en-US">
            <a:solidFill>
              <a:srgbClr val="FFFFFF"/>
            </a:solidFill>
            <a:latin typeface="Arial"/>
            <a:ea typeface="+mn-ea"/>
            <a:cs typeface="+mn-cs"/>
          </a:endParaRPr>
        </a:p>
      </dgm:t>
    </dgm:pt>
    <dgm:pt modelId="{1755E7B1-BDCE-4BD9-BCE1-42C8D5FA0EE7}">
      <dgm:prSet phldrT="[Text]"/>
      <dgm:spPr>
        <a:xfrm>
          <a:off x="1672338" y="2106902"/>
          <a:ext cx="992073" cy="992073"/>
        </a:xfrm>
        <a:prstGeom prst="ellipse">
          <a:avLst/>
        </a:prstGeom>
        <a:solidFill>
          <a:srgbClr val="78909C">
            <a:hueOff val="-6655546"/>
            <a:satOff val="56410"/>
            <a:lumOff val="5621"/>
            <a:alphaOff val="0"/>
          </a:srgbClr>
        </a:solidFill>
        <a:ln w="25400"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Arial"/>
              <a:ea typeface="+mn-ea"/>
              <a:cs typeface="+mn-cs"/>
            </a:rPr>
            <a:t>Monitoring</a:t>
          </a:r>
          <a:endParaRPr lang="en-US" dirty="0">
            <a:solidFill>
              <a:srgbClr val="FFFFFF"/>
            </a:solidFill>
            <a:latin typeface="Arial"/>
            <a:ea typeface="+mn-ea"/>
            <a:cs typeface="+mn-cs"/>
          </a:endParaRPr>
        </a:p>
      </dgm:t>
    </dgm:pt>
    <dgm:pt modelId="{9B9772E5-D193-44B4-9A50-8A160C8C15F8}" type="parTrans" cxnId="{AEB6489E-891C-414F-B803-0951BB5DDF7C}">
      <dgm:prSet/>
      <dgm:spPr/>
      <dgm:t>
        <a:bodyPr/>
        <a:lstStyle/>
        <a:p>
          <a:endParaRPr lang="en-US"/>
        </a:p>
      </dgm:t>
    </dgm:pt>
    <dgm:pt modelId="{19D53FE5-ACAB-482A-B16A-B733F69E1AAE}" type="sibTrans" cxnId="{AEB6489E-891C-414F-B803-0951BB5DDF7C}">
      <dgm:prSet/>
      <dgm:spPr>
        <a:xfrm rot="13500000">
          <a:off x="1515557" y="1914378"/>
          <a:ext cx="263337" cy="334824"/>
        </a:xfrm>
        <a:prstGeom prst="rightArrow">
          <a:avLst>
            <a:gd name="adj1" fmla="val 60000"/>
            <a:gd name="adj2" fmla="val 50000"/>
          </a:avLst>
        </a:prstGeom>
        <a:solidFill>
          <a:srgbClr val="78909C">
            <a:hueOff val="-6655546"/>
            <a:satOff val="56410"/>
            <a:lumOff val="5621"/>
            <a:alphaOff val="0"/>
          </a:srgbClr>
        </a:solidFill>
        <a:ln>
          <a:noFill/>
        </a:ln>
        <a:effectLst/>
      </dgm:spPr>
      <dgm:t>
        <a:bodyPr/>
        <a:lstStyle/>
        <a:p>
          <a:endParaRPr lang="en-US">
            <a:solidFill>
              <a:srgbClr val="FFFFFF"/>
            </a:solidFill>
            <a:latin typeface="Arial"/>
            <a:ea typeface="+mn-ea"/>
            <a:cs typeface="+mn-cs"/>
          </a:endParaRPr>
        </a:p>
      </dgm:t>
    </dgm:pt>
    <dgm:pt modelId="{3FED85D8-1D6A-417B-91EB-444630D60BC0}">
      <dgm:prSet phldrT="[Text]"/>
      <dgm:spPr>
        <a:xfrm>
          <a:off x="619500" y="1054065"/>
          <a:ext cx="992073" cy="992073"/>
        </a:xfrm>
        <a:prstGeom prst="ellipse">
          <a:avLst/>
        </a:prstGeom>
        <a:solidFill>
          <a:srgbClr val="78909C">
            <a:hueOff val="-9983318"/>
            <a:satOff val="84615"/>
            <a:lumOff val="8431"/>
            <a:alphaOff val="0"/>
          </a:srgbClr>
        </a:solidFill>
        <a:ln w="25400"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Arial"/>
              <a:ea typeface="+mn-ea"/>
              <a:cs typeface="+mn-cs"/>
            </a:rPr>
            <a:t>Report</a:t>
          </a:r>
          <a:endParaRPr lang="en-US" dirty="0">
            <a:solidFill>
              <a:srgbClr val="FFFFFF"/>
            </a:solidFill>
            <a:latin typeface="Arial"/>
            <a:ea typeface="+mn-ea"/>
            <a:cs typeface="+mn-cs"/>
          </a:endParaRPr>
        </a:p>
      </dgm:t>
    </dgm:pt>
    <dgm:pt modelId="{46EA136B-AEE1-457F-8A77-108EBAED2C6E}" type="parTrans" cxnId="{3D7DC0D1-8E43-402C-BBF4-D55B811F91BB}">
      <dgm:prSet/>
      <dgm:spPr/>
      <dgm:t>
        <a:bodyPr/>
        <a:lstStyle/>
        <a:p>
          <a:endParaRPr lang="en-US"/>
        </a:p>
      </dgm:t>
    </dgm:pt>
    <dgm:pt modelId="{9228B61C-62E6-44B9-B9A4-6F4CC2A00851}" type="sibTrans" cxnId="{3D7DC0D1-8E43-402C-BBF4-D55B811F91BB}">
      <dgm:prSet/>
      <dgm:spPr>
        <a:xfrm rot="18900000">
          <a:off x="1505017" y="861541"/>
          <a:ext cx="263337" cy="334824"/>
        </a:xfrm>
        <a:prstGeom prst="rightArrow">
          <a:avLst>
            <a:gd name="adj1" fmla="val 60000"/>
            <a:gd name="adj2" fmla="val 50000"/>
          </a:avLst>
        </a:prstGeom>
        <a:solidFill>
          <a:srgbClr val="78909C">
            <a:hueOff val="-9983318"/>
            <a:satOff val="84615"/>
            <a:lumOff val="8431"/>
            <a:alphaOff val="0"/>
          </a:srgbClr>
        </a:solidFill>
        <a:ln>
          <a:noFill/>
        </a:ln>
        <a:effectLst/>
      </dgm:spPr>
      <dgm:t>
        <a:bodyPr/>
        <a:lstStyle/>
        <a:p>
          <a:endParaRPr lang="en-US">
            <a:solidFill>
              <a:srgbClr val="FFFFFF"/>
            </a:solidFill>
            <a:latin typeface="Arial"/>
            <a:ea typeface="+mn-ea"/>
            <a:cs typeface="+mn-cs"/>
          </a:endParaRPr>
        </a:p>
      </dgm:t>
    </dgm:pt>
    <dgm:pt modelId="{632F80FB-FFBE-481A-9336-CB457217B979}" type="pres">
      <dgm:prSet presAssocID="{D6DE8D54-6D43-4B4F-A0DB-E71EEBCA19CD}" presName="cycle" presStyleCnt="0">
        <dgm:presLayoutVars>
          <dgm:dir/>
          <dgm:resizeHandles val="exact"/>
        </dgm:presLayoutVars>
      </dgm:prSet>
      <dgm:spPr/>
      <dgm:t>
        <a:bodyPr/>
        <a:lstStyle/>
        <a:p>
          <a:endParaRPr lang="en-US"/>
        </a:p>
      </dgm:t>
    </dgm:pt>
    <dgm:pt modelId="{2AD5945E-F21C-46F2-A075-1AD4B599A27B}" type="pres">
      <dgm:prSet presAssocID="{53575FEC-F66B-4FAD-A292-3A8D42BD5D14}" presName="node" presStyleLbl="node1" presStyleIdx="0" presStyleCnt="4">
        <dgm:presLayoutVars>
          <dgm:bulletEnabled val="1"/>
        </dgm:presLayoutVars>
      </dgm:prSet>
      <dgm:spPr/>
      <dgm:t>
        <a:bodyPr/>
        <a:lstStyle/>
        <a:p>
          <a:endParaRPr lang="en-US"/>
        </a:p>
      </dgm:t>
    </dgm:pt>
    <dgm:pt modelId="{08CB4131-680C-4B2F-8394-1BD3140C644E}" type="pres">
      <dgm:prSet presAssocID="{562F06B1-9D3E-4ADE-AA4B-C6EC9D863DEC}" presName="sibTrans" presStyleLbl="sibTrans2D1" presStyleIdx="0" presStyleCnt="4"/>
      <dgm:spPr/>
      <dgm:t>
        <a:bodyPr/>
        <a:lstStyle/>
        <a:p>
          <a:endParaRPr lang="en-US"/>
        </a:p>
      </dgm:t>
    </dgm:pt>
    <dgm:pt modelId="{C5198C88-2578-4541-BFD2-8E0050BF8C70}" type="pres">
      <dgm:prSet presAssocID="{562F06B1-9D3E-4ADE-AA4B-C6EC9D863DEC}" presName="connectorText" presStyleLbl="sibTrans2D1" presStyleIdx="0" presStyleCnt="4"/>
      <dgm:spPr/>
      <dgm:t>
        <a:bodyPr/>
        <a:lstStyle/>
        <a:p>
          <a:endParaRPr lang="en-US"/>
        </a:p>
      </dgm:t>
    </dgm:pt>
    <dgm:pt modelId="{2D1E9B10-F7E4-4B2A-8AE6-B05508D578F2}" type="pres">
      <dgm:prSet presAssocID="{BA2DA6D0-0D7C-49D9-A463-539372726064}" presName="node" presStyleLbl="node1" presStyleIdx="1" presStyleCnt="4">
        <dgm:presLayoutVars>
          <dgm:bulletEnabled val="1"/>
        </dgm:presLayoutVars>
      </dgm:prSet>
      <dgm:spPr/>
      <dgm:t>
        <a:bodyPr/>
        <a:lstStyle/>
        <a:p>
          <a:endParaRPr lang="en-US"/>
        </a:p>
      </dgm:t>
    </dgm:pt>
    <dgm:pt modelId="{6AE9F8B5-9636-4555-8EAD-5C4007E62C7F}" type="pres">
      <dgm:prSet presAssocID="{8658D0C5-9713-4C14-BEA3-78BB63A4411A}" presName="sibTrans" presStyleLbl="sibTrans2D1" presStyleIdx="1" presStyleCnt="4"/>
      <dgm:spPr/>
      <dgm:t>
        <a:bodyPr/>
        <a:lstStyle/>
        <a:p>
          <a:endParaRPr lang="en-US"/>
        </a:p>
      </dgm:t>
    </dgm:pt>
    <dgm:pt modelId="{542DDA70-6D95-47F0-9A27-483CEAEE3FD3}" type="pres">
      <dgm:prSet presAssocID="{8658D0C5-9713-4C14-BEA3-78BB63A4411A}" presName="connectorText" presStyleLbl="sibTrans2D1" presStyleIdx="1" presStyleCnt="4"/>
      <dgm:spPr/>
      <dgm:t>
        <a:bodyPr/>
        <a:lstStyle/>
        <a:p>
          <a:endParaRPr lang="en-US"/>
        </a:p>
      </dgm:t>
    </dgm:pt>
    <dgm:pt modelId="{2C14FAEC-3792-489C-AD1F-178AB77B733A}" type="pres">
      <dgm:prSet presAssocID="{1755E7B1-BDCE-4BD9-BCE1-42C8D5FA0EE7}" presName="node" presStyleLbl="node1" presStyleIdx="2" presStyleCnt="4">
        <dgm:presLayoutVars>
          <dgm:bulletEnabled val="1"/>
        </dgm:presLayoutVars>
      </dgm:prSet>
      <dgm:spPr/>
      <dgm:t>
        <a:bodyPr/>
        <a:lstStyle/>
        <a:p>
          <a:endParaRPr lang="en-US"/>
        </a:p>
      </dgm:t>
    </dgm:pt>
    <dgm:pt modelId="{BF4A5BA4-35AC-475C-BB1D-550EED74A9CC}" type="pres">
      <dgm:prSet presAssocID="{19D53FE5-ACAB-482A-B16A-B733F69E1AAE}" presName="sibTrans" presStyleLbl="sibTrans2D1" presStyleIdx="2" presStyleCnt="4"/>
      <dgm:spPr/>
      <dgm:t>
        <a:bodyPr/>
        <a:lstStyle/>
        <a:p>
          <a:endParaRPr lang="en-US"/>
        </a:p>
      </dgm:t>
    </dgm:pt>
    <dgm:pt modelId="{8C5D4F8C-BDE8-482B-B676-F2EC92C82422}" type="pres">
      <dgm:prSet presAssocID="{19D53FE5-ACAB-482A-B16A-B733F69E1AAE}" presName="connectorText" presStyleLbl="sibTrans2D1" presStyleIdx="2" presStyleCnt="4"/>
      <dgm:spPr/>
      <dgm:t>
        <a:bodyPr/>
        <a:lstStyle/>
        <a:p>
          <a:endParaRPr lang="en-US"/>
        </a:p>
      </dgm:t>
    </dgm:pt>
    <dgm:pt modelId="{2AAC4405-2909-4D48-A4A2-B5862F4AD443}" type="pres">
      <dgm:prSet presAssocID="{3FED85D8-1D6A-417B-91EB-444630D60BC0}" presName="node" presStyleLbl="node1" presStyleIdx="3" presStyleCnt="4">
        <dgm:presLayoutVars>
          <dgm:bulletEnabled val="1"/>
        </dgm:presLayoutVars>
      </dgm:prSet>
      <dgm:spPr/>
      <dgm:t>
        <a:bodyPr/>
        <a:lstStyle/>
        <a:p>
          <a:endParaRPr lang="en-US"/>
        </a:p>
      </dgm:t>
    </dgm:pt>
    <dgm:pt modelId="{A7D8459B-9899-4CD4-B039-B4A47479F0B0}" type="pres">
      <dgm:prSet presAssocID="{9228B61C-62E6-44B9-B9A4-6F4CC2A00851}" presName="sibTrans" presStyleLbl="sibTrans2D1" presStyleIdx="3" presStyleCnt="4"/>
      <dgm:spPr/>
      <dgm:t>
        <a:bodyPr/>
        <a:lstStyle/>
        <a:p>
          <a:endParaRPr lang="en-US"/>
        </a:p>
      </dgm:t>
    </dgm:pt>
    <dgm:pt modelId="{9417D230-401A-4BB9-BC80-8B0BF79B4781}" type="pres">
      <dgm:prSet presAssocID="{9228B61C-62E6-44B9-B9A4-6F4CC2A00851}" presName="connectorText" presStyleLbl="sibTrans2D1" presStyleIdx="3" presStyleCnt="4"/>
      <dgm:spPr/>
      <dgm:t>
        <a:bodyPr/>
        <a:lstStyle/>
        <a:p>
          <a:endParaRPr lang="en-US"/>
        </a:p>
      </dgm:t>
    </dgm:pt>
  </dgm:ptLst>
  <dgm:cxnLst>
    <dgm:cxn modelId="{25C47AE2-FF55-44EC-91D8-A8EF18119053}" srcId="{D6DE8D54-6D43-4B4F-A0DB-E71EEBCA19CD}" destId="{53575FEC-F66B-4FAD-A292-3A8D42BD5D14}" srcOrd="0" destOrd="0" parTransId="{0D8F7F8A-36C0-4CEE-9827-34C116A546B9}" sibTransId="{562F06B1-9D3E-4ADE-AA4B-C6EC9D863DEC}"/>
    <dgm:cxn modelId="{9B9F1A55-22B3-4EF9-B33D-042A582BDD61}" type="presOf" srcId="{D6DE8D54-6D43-4B4F-A0DB-E71EEBCA19CD}" destId="{632F80FB-FFBE-481A-9336-CB457217B979}" srcOrd="0" destOrd="0" presId="urn:microsoft.com/office/officeart/2005/8/layout/cycle2"/>
    <dgm:cxn modelId="{4AE0F087-221F-4E7D-8289-7D83EC3A85F6}" type="presOf" srcId="{19D53FE5-ACAB-482A-B16A-B733F69E1AAE}" destId="{8C5D4F8C-BDE8-482B-B676-F2EC92C82422}" srcOrd="1" destOrd="0" presId="urn:microsoft.com/office/officeart/2005/8/layout/cycle2"/>
    <dgm:cxn modelId="{7EB0D482-CE66-4D61-A701-A54DCE1DA3FB}" type="presOf" srcId="{562F06B1-9D3E-4ADE-AA4B-C6EC9D863DEC}" destId="{C5198C88-2578-4541-BFD2-8E0050BF8C70}" srcOrd="1" destOrd="0" presId="urn:microsoft.com/office/officeart/2005/8/layout/cycle2"/>
    <dgm:cxn modelId="{3D7DC0D1-8E43-402C-BBF4-D55B811F91BB}" srcId="{D6DE8D54-6D43-4B4F-A0DB-E71EEBCA19CD}" destId="{3FED85D8-1D6A-417B-91EB-444630D60BC0}" srcOrd="3" destOrd="0" parTransId="{46EA136B-AEE1-457F-8A77-108EBAED2C6E}" sibTransId="{9228B61C-62E6-44B9-B9A4-6F4CC2A00851}"/>
    <dgm:cxn modelId="{10F30FFB-8F61-47E2-B940-BFA191DF74F9}" srcId="{D6DE8D54-6D43-4B4F-A0DB-E71EEBCA19CD}" destId="{BA2DA6D0-0D7C-49D9-A463-539372726064}" srcOrd="1" destOrd="0" parTransId="{71E05F31-B05F-4D43-B7FB-0AC924B99669}" sibTransId="{8658D0C5-9713-4C14-BEA3-78BB63A4411A}"/>
    <dgm:cxn modelId="{D71419BA-B86B-4F43-B13A-67B11D95EF1D}" type="presOf" srcId="{8658D0C5-9713-4C14-BEA3-78BB63A4411A}" destId="{6AE9F8B5-9636-4555-8EAD-5C4007E62C7F}" srcOrd="0" destOrd="0" presId="urn:microsoft.com/office/officeart/2005/8/layout/cycle2"/>
    <dgm:cxn modelId="{AEB6489E-891C-414F-B803-0951BB5DDF7C}" srcId="{D6DE8D54-6D43-4B4F-A0DB-E71EEBCA19CD}" destId="{1755E7B1-BDCE-4BD9-BCE1-42C8D5FA0EE7}" srcOrd="2" destOrd="0" parTransId="{9B9772E5-D193-44B4-9A50-8A160C8C15F8}" sibTransId="{19D53FE5-ACAB-482A-B16A-B733F69E1AAE}"/>
    <dgm:cxn modelId="{3FD9B4A4-549B-435B-8B98-02D91CA30A61}" type="presOf" srcId="{3FED85D8-1D6A-417B-91EB-444630D60BC0}" destId="{2AAC4405-2909-4D48-A4A2-B5862F4AD443}" srcOrd="0" destOrd="0" presId="urn:microsoft.com/office/officeart/2005/8/layout/cycle2"/>
    <dgm:cxn modelId="{B522403D-F05A-4914-B4E4-2572234A3653}" type="presOf" srcId="{BA2DA6D0-0D7C-49D9-A463-539372726064}" destId="{2D1E9B10-F7E4-4B2A-8AE6-B05508D578F2}" srcOrd="0" destOrd="0" presId="urn:microsoft.com/office/officeart/2005/8/layout/cycle2"/>
    <dgm:cxn modelId="{B486B9A8-DA68-4F07-AC83-5E55EB3B082A}" type="presOf" srcId="{9228B61C-62E6-44B9-B9A4-6F4CC2A00851}" destId="{9417D230-401A-4BB9-BC80-8B0BF79B4781}" srcOrd="1" destOrd="0" presId="urn:microsoft.com/office/officeart/2005/8/layout/cycle2"/>
    <dgm:cxn modelId="{E4DCD7A5-8438-47ED-9C2E-F36EEB3D38C8}" type="presOf" srcId="{53575FEC-F66B-4FAD-A292-3A8D42BD5D14}" destId="{2AD5945E-F21C-46F2-A075-1AD4B599A27B}" srcOrd="0" destOrd="0" presId="urn:microsoft.com/office/officeart/2005/8/layout/cycle2"/>
    <dgm:cxn modelId="{DB26A56A-B3A0-4138-9999-C09A5C770D6B}" type="presOf" srcId="{8658D0C5-9713-4C14-BEA3-78BB63A4411A}" destId="{542DDA70-6D95-47F0-9A27-483CEAEE3FD3}" srcOrd="1" destOrd="0" presId="urn:microsoft.com/office/officeart/2005/8/layout/cycle2"/>
    <dgm:cxn modelId="{51E412F1-00C4-4A0F-AC8F-D98E0F30A6D3}" type="presOf" srcId="{562F06B1-9D3E-4ADE-AA4B-C6EC9D863DEC}" destId="{08CB4131-680C-4B2F-8394-1BD3140C644E}" srcOrd="0" destOrd="0" presId="urn:microsoft.com/office/officeart/2005/8/layout/cycle2"/>
    <dgm:cxn modelId="{39337D3B-8D12-4858-AB2E-5CABC4CF935D}" type="presOf" srcId="{9228B61C-62E6-44B9-B9A4-6F4CC2A00851}" destId="{A7D8459B-9899-4CD4-B039-B4A47479F0B0}" srcOrd="0" destOrd="0" presId="urn:microsoft.com/office/officeart/2005/8/layout/cycle2"/>
    <dgm:cxn modelId="{7202331C-7C16-4C74-B61D-CE71F9749EA2}" type="presOf" srcId="{19D53FE5-ACAB-482A-B16A-B733F69E1AAE}" destId="{BF4A5BA4-35AC-475C-BB1D-550EED74A9CC}" srcOrd="0" destOrd="0" presId="urn:microsoft.com/office/officeart/2005/8/layout/cycle2"/>
    <dgm:cxn modelId="{88EDBDEB-37CB-47A8-BEA8-3E2B5225F22B}" type="presOf" srcId="{1755E7B1-BDCE-4BD9-BCE1-42C8D5FA0EE7}" destId="{2C14FAEC-3792-489C-AD1F-178AB77B733A}" srcOrd="0" destOrd="0" presId="urn:microsoft.com/office/officeart/2005/8/layout/cycle2"/>
    <dgm:cxn modelId="{8FBE4998-1CA6-4C8F-8A37-B72C1462F635}" type="presParOf" srcId="{632F80FB-FFBE-481A-9336-CB457217B979}" destId="{2AD5945E-F21C-46F2-A075-1AD4B599A27B}" srcOrd="0" destOrd="0" presId="urn:microsoft.com/office/officeart/2005/8/layout/cycle2"/>
    <dgm:cxn modelId="{75ED6D0F-3D9A-4920-844C-C117A82FF438}" type="presParOf" srcId="{632F80FB-FFBE-481A-9336-CB457217B979}" destId="{08CB4131-680C-4B2F-8394-1BD3140C644E}" srcOrd="1" destOrd="0" presId="urn:microsoft.com/office/officeart/2005/8/layout/cycle2"/>
    <dgm:cxn modelId="{8AF70241-A296-4B02-A9FE-E36ADACD5500}" type="presParOf" srcId="{08CB4131-680C-4B2F-8394-1BD3140C644E}" destId="{C5198C88-2578-4541-BFD2-8E0050BF8C70}" srcOrd="0" destOrd="0" presId="urn:microsoft.com/office/officeart/2005/8/layout/cycle2"/>
    <dgm:cxn modelId="{640DE37F-DB0B-42F6-B501-11CC9F907055}" type="presParOf" srcId="{632F80FB-FFBE-481A-9336-CB457217B979}" destId="{2D1E9B10-F7E4-4B2A-8AE6-B05508D578F2}" srcOrd="2" destOrd="0" presId="urn:microsoft.com/office/officeart/2005/8/layout/cycle2"/>
    <dgm:cxn modelId="{4B52BEEC-BBE5-4FC7-BBDB-F5E72B408472}" type="presParOf" srcId="{632F80FB-FFBE-481A-9336-CB457217B979}" destId="{6AE9F8B5-9636-4555-8EAD-5C4007E62C7F}" srcOrd="3" destOrd="0" presId="urn:microsoft.com/office/officeart/2005/8/layout/cycle2"/>
    <dgm:cxn modelId="{CB251652-C895-432B-87EA-DE2823D921E0}" type="presParOf" srcId="{6AE9F8B5-9636-4555-8EAD-5C4007E62C7F}" destId="{542DDA70-6D95-47F0-9A27-483CEAEE3FD3}" srcOrd="0" destOrd="0" presId="urn:microsoft.com/office/officeart/2005/8/layout/cycle2"/>
    <dgm:cxn modelId="{DBF9911E-FAB3-45DE-8F65-B54D03F96228}" type="presParOf" srcId="{632F80FB-FFBE-481A-9336-CB457217B979}" destId="{2C14FAEC-3792-489C-AD1F-178AB77B733A}" srcOrd="4" destOrd="0" presId="urn:microsoft.com/office/officeart/2005/8/layout/cycle2"/>
    <dgm:cxn modelId="{E4F18587-6A46-4458-9913-5F7236216390}" type="presParOf" srcId="{632F80FB-FFBE-481A-9336-CB457217B979}" destId="{BF4A5BA4-35AC-475C-BB1D-550EED74A9CC}" srcOrd="5" destOrd="0" presId="urn:microsoft.com/office/officeart/2005/8/layout/cycle2"/>
    <dgm:cxn modelId="{DB726B82-0C50-4F05-B6DE-F763E432EB9B}" type="presParOf" srcId="{BF4A5BA4-35AC-475C-BB1D-550EED74A9CC}" destId="{8C5D4F8C-BDE8-482B-B676-F2EC92C82422}" srcOrd="0" destOrd="0" presId="urn:microsoft.com/office/officeart/2005/8/layout/cycle2"/>
    <dgm:cxn modelId="{57CE7DD7-B3EC-4173-B20E-877EB82EFA65}" type="presParOf" srcId="{632F80FB-FFBE-481A-9336-CB457217B979}" destId="{2AAC4405-2909-4D48-A4A2-B5862F4AD443}" srcOrd="6" destOrd="0" presId="urn:microsoft.com/office/officeart/2005/8/layout/cycle2"/>
    <dgm:cxn modelId="{E2814ABA-AB73-4FCD-945C-415BB2B64DB5}" type="presParOf" srcId="{632F80FB-FFBE-481A-9336-CB457217B979}" destId="{A7D8459B-9899-4CD4-B039-B4A47479F0B0}" srcOrd="7" destOrd="0" presId="urn:microsoft.com/office/officeart/2005/8/layout/cycle2"/>
    <dgm:cxn modelId="{11B0DBFE-1112-406A-AD54-15427AD7C4EF}" type="presParOf" srcId="{A7D8459B-9899-4CD4-B039-B4A47479F0B0}" destId="{9417D230-401A-4BB9-BC80-8B0BF79B4781}"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D5945E-F21C-46F2-A075-1AD4B599A27B}">
      <dsp:nvSpPr>
        <dsp:cNvPr id="0" name=""/>
        <dsp:cNvSpPr/>
      </dsp:nvSpPr>
      <dsp:spPr>
        <a:xfrm>
          <a:off x="1672338" y="1228"/>
          <a:ext cx="992073" cy="992073"/>
        </a:xfrm>
        <a:prstGeom prst="ellipse">
          <a:avLst/>
        </a:prstGeom>
        <a:solidFill>
          <a:srgbClr val="78909C">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solidFill>
                <a:srgbClr val="FFFFFF"/>
              </a:solidFill>
              <a:latin typeface="Arial"/>
              <a:ea typeface="+mn-ea"/>
              <a:cs typeface="+mn-cs"/>
            </a:rPr>
            <a:t>Data Collection</a:t>
          </a:r>
          <a:endParaRPr lang="en-US" sz="1000" kern="1200" dirty="0">
            <a:solidFill>
              <a:srgbClr val="FFFFFF"/>
            </a:solidFill>
            <a:latin typeface="Arial"/>
            <a:ea typeface="+mn-ea"/>
            <a:cs typeface="+mn-cs"/>
          </a:endParaRPr>
        </a:p>
      </dsp:txBody>
      <dsp:txXfrm>
        <a:off x="1817624" y="146514"/>
        <a:ext cx="701501" cy="701501"/>
      </dsp:txXfrm>
    </dsp:sp>
    <dsp:sp modelId="{08CB4131-680C-4B2F-8394-1BD3140C644E}">
      <dsp:nvSpPr>
        <dsp:cNvPr id="0" name=""/>
        <dsp:cNvSpPr/>
      </dsp:nvSpPr>
      <dsp:spPr>
        <a:xfrm rot="2700000">
          <a:off x="2557854" y="851001"/>
          <a:ext cx="263337" cy="334824"/>
        </a:xfrm>
        <a:prstGeom prst="rightArrow">
          <a:avLst>
            <a:gd name="adj1" fmla="val 60000"/>
            <a:gd name="adj2" fmla="val 50000"/>
          </a:avLst>
        </a:prstGeom>
        <a:solidFill>
          <a:srgbClr val="78909C">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solidFill>
              <a:srgbClr val="FFFFFF"/>
            </a:solidFill>
            <a:latin typeface="Arial"/>
            <a:ea typeface="+mn-ea"/>
            <a:cs typeface="+mn-cs"/>
          </a:endParaRPr>
        </a:p>
      </dsp:txBody>
      <dsp:txXfrm>
        <a:off x="2569423" y="890035"/>
        <a:ext cx="184336" cy="200894"/>
      </dsp:txXfrm>
    </dsp:sp>
    <dsp:sp modelId="{2D1E9B10-F7E4-4B2A-8AE6-B05508D578F2}">
      <dsp:nvSpPr>
        <dsp:cNvPr id="0" name=""/>
        <dsp:cNvSpPr/>
      </dsp:nvSpPr>
      <dsp:spPr>
        <a:xfrm>
          <a:off x="2725175" y="1054065"/>
          <a:ext cx="992073" cy="992073"/>
        </a:xfrm>
        <a:prstGeom prst="ellipse">
          <a:avLst/>
        </a:prstGeom>
        <a:solidFill>
          <a:srgbClr val="78909C">
            <a:hueOff val="-3327773"/>
            <a:satOff val="28205"/>
            <a:lumOff val="281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solidFill>
                <a:srgbClr val="FFFFFF"/>
              </a:solidFill>
              <a:latin typeface="Arial"/>
              <a:ea typeface="+mn-ea"/>
              <a:cs typeface="+mn-cs"/>
            </a:rPr>
            <a:t>Processing</a:t>
          </a:r>
          <a:endParaRPr lang="en-US" sz="1000" kern="1200" dirty="0">
            <a:solidFill>
              <a:srgbClr val="FFFFFF"/>
            </a:solidFill>
            <a:latin typeface="Arial"/>
            <a:ea typeface="+mn-ea"/>
            <a:cs typeface="+mn-cs"/>
          </a:endParaRPr>
        </a:p>
      </dsp:txBody>
      <dsp:txXfrm>
        <a:off x="2870461" y="1199351"/>
        <a:ext cx="701501" cy="701501"/>
      </dsp:txXfrm>
    </dsp:sp>
    <dsp:sp modelId="{6AE9F8B5-9636-4555-8EAD-5C4007E62C7F}">
      <dsp:nvSpPr>
        <dsp:cNvPr id="0" name=""/>
        <dsp:cNvSpPr/>
      </dsp:nvSpPr>
      <dsp:spPr>
        <a:xfrm rot="8100000">
          <a:off x="2568395" y="1903838"/>
          <a:ext cx="263337" cy="334824"/>
        </a:xfrm>
        <a:prstGeom prst="rightArrow">
          <a:avLst>
            <a:gd name="adj1" fmla="val 60000"/>
            <a:gd name="adj2" fmla="val 50000"/>
          </a:avLst>
        </a:prstGeom>
        <a:solidFill>
          <a:srgbClr val="78909C">
            <a:hueOff val="-3327773"/>
            <a:satOff val="28205"/>
            <a:lumOff val="281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solidFill>
              <a:srgbClr val="FFFFFF"/>
            </a:solidFill>
            <a:latin typeface="Arial"/>
            <a:ea typeface="+mn-ea"/>
            <a:cs typeface="+mn-cs"/>
          </a:endParaRPr>
        </a:p>
      </dsp:txBody>
      <dsp:txXfrm rot="10800000">
        <a:off x="2635827" y="1942872"/>
        <a:ext cx="184336" cy="200894"/>
      </dsp:txXfrm>
    </dsp:sp>
    <dsp:sp modelId="{2C14FAEC-3792-489C-AD1F-178AB77B733A}">
      <dsp:nvSpPr>
        <dsp:cNvPr id="0" name=""/>
        <dsp:cNvSpPr/>
      </dsp:nvSpPr>
      <dsp:spPr>
        <a:xfrm>
          <a:off x="1672338" y="2106902"/>
          <a:ext cx="992073" cy="992073"/>
        </a:xfrm>
        <a:prstGeom prst="ellipse">
          <a:avLst/>
        </a:prstGeom>
        <a:solidFill>
          <a:srgbClr val="78909C">
            <a:hueOff val="-6655546"/>
            <a:satOff val="56410"/>
            <a:lumOff val="5621"/>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solidFill>
                <a:srgbClr val="FFFFFF"/>
              </a:solidFill>
              <a:latin typeface="Arial"/>
              <a:ea typeface="+mn-ea"/>
              <a:cs typeface="+mn-cs"/>
            </a:rPr>
            <a:t>Monitoring</a:t>
          </a:r>
          <a:endParaRPr lang="en-US" sz="1000" kern="1200" dirty="0">
            <a:solidFill>
              <a:srgbClr val="FFFFFF"/>
            </a:solidFill>
            <a:latin typeface="Arial"/>
            <a:ea typeface="+mn-ea"/>
            <a:cs typeface="+mn-cs"/>
          </a:endParaRPr>
        </a:p>
      </dsp:txBody>
      <dsp:txXfrm>
        <a:off x="1817624" y="2252188"/>
        <a:ext cx="701501" cy="701501"/>
      </dsp:txXfrm>
    </dsp:sp>
    <dsp:sp modelId="{BF4A5BA4-35AC-475C-BB1D-550EED74A9CC}">
      <dsp:nvSpPr>
        <dsp:cNvPr id="0" name=""/>
        <dsp:cNvSpPr/>
      </dsp:nvSpPr>
      <dsp:spPr>
        <a:xfrm rot="13500000">
          <a:off x="1515557" y="1914378"/>
          <a:ext cx="263337" cy="334824"/>
        </a:xfrm>
        <a:prstGeom prst="rightArrow">
          <a:avLst>
            <a:gd name="adj1" fmla="val 60000"/>
            <a:gd name="adj2" fmla="val 50000"/>
          </a:avLst>
        </a:prstGeom>
        <a:solidFill>
          <a:srgbClr val="78909C">
            <a:hueOff val="-6655546"/>
            <a:satOff val="56410"/>
            <a:lumOff val="5621"/>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solidFill>
              <a:srgbClr val="FFFFFF"/>
            </a:solidFill>
            <a:latin typeface="Arial"/>
            <a:ea typeface="+mn-ea"/>
            <a:cs typeface="+mn-cs"/>
          </a:endParaRPr>
        </a:p>
      </dsp:txBody>
      <dsp:txXfrm rot="10800000">
        <a:off x="1582989" y="2009274"/>
        <a:ext cx="184336" cy="200894"/>
      </dsp:txXfrm>
    </dsp:sp>
    <dsp:sp modelId="{2AAC4405-2909-4D48-A4A2-B5862F4AD443}">
      <dsp:nvSpPr>
        <dsp:cNvPr id="0" name=""/>
        <dsp:cNvSpPr/>
      </dsp:nvSpPr>
      <dsp:spPr>
        <a:xfrm>
          <a:off x="619500" y="1054065"/>
          <a:ext cx="992073" cy="992073"/>
        </a:xfrm>
        <a:prstGeom prst="ellipse">
          <a:avLst/>
        </a:prstGeom>
        <a:solidFill>
          <a:srgbClr val="78909C">
            <a:hueOff val="-9983318"/>
            <a:satOff val="84615"/>
            <a:lumOff val="8431"/>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solidFill>
                <a:srgbClr val="FFFFFF"/>
              </a:solidFill>
              <a:latin typeface="Arial"/>
              <a:ea typeface="+mn-ea"/>
              <a:cs typeface="+mn-cs"/>
            </a:rPr>
            <a:t>Report</a:t>
          </a:r>
          <a:endParaRPr lang="en-US" sz="1000" kern="1200" dirty="0">
            <a:solidFill>
              <a:srgbClr val="FFFFFF"/>
            </a:solidFill>
            <a:latin typeface="Arial"/>
            <a:ea typeface="+mn-ea"/>
            <a:cs typeface="+mn-cs"/>
          </a:endParaRPr>
        </a:p>
      </dsp:txBody>
      <dsp:txXfrm>
        <a:off x="764786" y="1199351"/>
        <a:ext cx="701501" cy="701501"/>
      </dsp:txXfrm>
    </dsp:sp>
    <dsp:sp modelId="{A7D8459B-9899-4CD4-B039-B4A47479F0B0}">
      <dsp:nvSpPr>
        <dsp:cNvPr id="0" name=""/>
        <dsp:cNvSpPr/>
      </dsp:nvSpPr>
      <dsp:spPr>
        <a:xfrm rot="18900000">
          <a:off x="1505017" y="861541"/>
          <a:ext cx="263337" cy="334824"/>
        </a:xfrm>
        <a:prstGeom prst="rightArrow">
          <a:avLst>
            <a:gd name="adj1" fmla="val 60000"/>
            <a:gd name="adj2" fmla="val 50000"/>
          </a:avLst>
        </a:prstGeom>
        <a:solidFill>
          <a:srgbClr val="78909C">
            <a:hueOff val="-9983318"/>
            <a:satOff val="84615"/>
            <a:lumOff val="8431"/>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solidFill>
              <a:srgbClr val="FFFFFF"/>
            </a:solidFill>
            <a:latin typeface="Arial"/>
            <a:ea typeface="+mn-ea"/>
            <a:cs typeface="+mn-cs"/>
          </a:endParaRPr>
        </a:p>
      </dsp:txBody>
      <dsp:txXfrm>
        <a:off x="1516586" y="956437"/>
        <a:ext cx="184336" cy="20089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1db1ee9f8e_3_76: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67" name="Google Shape;67;g11db1ee9f8e_3_76:notes"/>
          <p:cNvSpPr txBox="1">
            <a:spLocks noGrp="1"/>
          </p:cNvSpPr>
          <p:nvPr>
            <p:ph type="body" idx="1"/>
          </p:nvPr>
        </p:nvSpPr>
        <p:spPr>
          <a:xfrm>
            <a:off x="685010" y="4342465"/>
            <a:ext cx="5486400" cy="4114487"/>
          </a:xfrm>
          <a:prstGeom prst="rect">
            <a:avLst/>
          </a:prstGeom>
          <a:noFill/>
          <a:ln>
            <a:noFill/>
          </a:ln>
        </p:spPr>
        <p:txBody>
          <a:bodyPr spcFirstLastPara="1" wrap="square" lIns="89850" tIns="46700" rIns="89850" bIns="46700" anchor="t" anchorCtr="0">
            <a:noAutofit/>
          </a:bodyPr>
          <a:lstStyle/>
          <a:p>
            <a:pPr marL="0" lvl="0" indent="0" algn="l" rtl="0">
              <a:spcBef>
                <a:spcPts val="0"/>
              </a:spcBef>
              <a:spcAft>
                <a:spcPts val="0"/>
              </a:spcAft>
              <a:buNone/>
            </a:pPr>
            <a:endParaRPr sz="1400"/>
          </a:p>
        </p:txBody>
      </p:sp>
      <p:sp>
        <p:nvSpPr>
          <p:cNvPr id="68" name="Google Shape;68;g11db1ee9f8e_3_76:notes"/>
          <p:cNvSpPr txBox="1">
            <a:spLocks noGrp="1"/>
          </p:cNvSpPr>
          <p:nvPr>
            <p:ph type="sldNum" idx="12"/>
          </p:nvPr>
        </p:nvSpPr>
        <p:spPr>
          <a:xfrm>
            <a:off x="3885410" y="8684927"/>
            <a:ext cx="2969428" cy="455951"/>
          </a:xfrm>
          <a:prstGeom prst="rect">
            <a:avLst/>
          </a:prstGeom>
          <a:noFill/>
          <a:ln>
            <a:noFill/>
          </a:ln>
        </p:spPr>
        <p:txBody>
          <a:bodyPr spcFirstLastPara="1" wrap="square" lIns="89850" tIns="46700" rIns="89850" bIns="46700" anchor="b" anchorCtr="0">
            <a:noAutofit/>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vi" sz="1300" b="0" i="0" u="none" strike="noStrike" cap="none">
                <a:solidFill>
                  <a:srgbClr val="000000"/>
                </a:solidFill>
                <a:latin typeface="Calibri"/>
                <a:ea typeface="Calibri"/>
                <a:cs typeface="Calibri"/>
                <a:sym typeface="Calibri"/>
              </a:rPr>
              <a:t>1</a:t>
            </a:fld>
            <a:endParaRPr sz="13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1db1ee9f8e_3_492:notes"/>
          <p:cNvSpPr txBox="1">
            <a:spLocks noGrp="1"/>
          </p:cNvSpPr>
          <p:nvPr>
            <p:ph type="body" idx="1"/>
          </p:nvPr>
        </p:nvSpPr>
        <p:spPr>
          <a:xfrm>
            <a:off x="685010" y="4342465"/>
            <a:ext cx="5486400" cy="4114487"/>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326" name="Google Shape;326;g11db1ee9f8e_3_492: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2373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db1ee9f8e_3_534: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402" name="Google Shape;402;g11db1ee9f8e_3_534:notes"/>
          <p:cNvSpPr txBox="1">
            <a:spLocks noGrp="1"/>
          </p:cNvSpPr>
          <p:nvPr>
            <p:ph type="body" idx="1"/>
          </p:nvPr>
        </p:nvSpPr>
        <p:spPr>
          <a:xfrm>
            <a:off x="722973" y="4400377"/>
            <a:ext cx="5540196" cy="166502"/>
          </a:xfrm>
          <a:prstGeom prst="rect">
            <a:avLst/>
          </a:prstGeom>
          <a:noFill/>
          <a:ln>
            <a:noFill/>
          </a:ln>
        </p:spPr>
        <p:txBody>
          <a:bodyPr spcFirstLastPara="1" wrap="square" lIns="89850" tIns="46700" rIns="89850" bIns="46700" anchor="t" anchorCtr="0">
            <a:noAutofit/>
          </a:bodyPr>
          <a:lstStyle/>
          <a:p>
            <a:pPr marL="0" lvl="0" indent="0" algn="l" rtl="0">
              <a:spcBef>
                <a:spcPts val="0"/>
              </a:spcBef>
              <a:spcAft>
                <a:spcPts val="0"/>
              </a:spcAft>
              <a:buNone/>
            </a:pPr>
            <a:endParaRPr sz="1400"/>
          </a:p>
        </p:txBody>
      </p:sp>
      <p:sp>
        <p:nvSpPr>
          <p:cNvPr id="403" name="Google Shape;403;g11db1ee9f8e_3_534:notes"/>
          <p:cNvSpPr txBox="1">
            <a:spLocks noGrp="1"/>
          </p:cNvSpPr>
          <p:nvPr>
            <p:ph type="sldNum" idx="12"/>
          </p:nvPr>
        </p:nvSpPr>
        <p:spPr>
          <a:xfrm>
            <a:off x="3885410" y="8684927"/>
            <a:ext cx="2969428" cy="455951"/>
          </a:xfrm>
          <a:prstGeom prst="rect">
            <a:avLst/>
          </a:prstGeom>
          <a:noFill/>
          <a:ln>
            <a:noFill/>
          </a:ln>
        </p:spPr>
        <p:txBody>
          <a:bodyPr spcFirstLastPara="1" wrap="square" lIns="89850" tIns="46700" rIns="89850" bIns="46700" anchor="b" anchorCtr="0">
            <a:noAutofit/>
          </a:bodyPr>
          <a:lstStyle/>
          <a:p>
            <a:pPr marL="0" lvl="0" indent="0" algn="r" rtl="0">
              <a:spcBef>
                <a:spcPts val="0"/>
              </a:spcBef>
              <a:spcAft>
                <a:spcPts val="0"/>
              </a:spcAft>
              <a:buClr>
                <a:srgbClr val="000000"/>
              </a:buClr>
              <a:buSzPts val="500"/>
              <a:buFont typeface="Noto Sans Symbols"/>
              <a:buNone/>
            </a:pPr>
            <a:fld id="{00000000-1234-1234-1234-123412341234}" type="slidenum">
              <a:rPr lang="vi" sz="1400"/>
              <a:t>15</a:t>
            </a:fld>
            <a:endParaRPr sz="1400"/>
          </a:p>
        </p:txBody>
      </p:sp>
    </p:spTree>
    <p:extLst>
      <p:ext uri="{BB962C8B-B14F-4D97-AF65-F5344CB8AC3E}">
        <p14:creationId xmlns:p14="http://schemas.microsoft.com/office/powerpoint/2010/main" val="3284355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db1ee9f8e_3_534: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402" name="Google Shape;402;g11db1ee9f8e_3_534:notes"/>
          <p:cNvSpPr txBox="1">
            <a:spLocks noGrp="1"/>
          </p:cNvSpPr>
          <p:nvPr>
            <p:ph type="body" idx="1"/>
          </p:nvPr>
        </p:nvSpPr>
        <p:spPr>
          <a:xfrm>
            <a:off x="722973" y="4400377"/>
            <a:ext cx="5540196" cy="166502"/>
          </a:xfrm>
          <a:prstGeom prst="rect">
            <a:avLst/>
          </a:prstGeom>
          <a:noFill/>
          <a:ln>
            <a:noFill/>
          </a:ln>
        </p:spPr>
        <p:txBody>
          <a:bodyPr spcFirstLastPara="1" wrap="square" lIns="89850" tIns="46700" rIns="89850" bIns="46700" anchor="t" anchorCtr="0">
            <a:noAutofit/>
          </a:bodyPr>
          <a:lstStyle/>
          <a:p>
            <a:pPr marL="0" lvl="0" indent="0" algn="l" rtl="0">
              <a:spcBef>
                <a:spcPts val="0"/>
              </a:spcBef>
              <a:spcAft>
                <a:spcPts val="0"/>
              </a:spcAft>
              <a:buNone/>
            </a:pPr>
            <a:endParaRPr sz="1400"/>
          </a:p>
        </p:txBody>
      </p:sp>
      <p:sp>
        <p:nvSpPr>
          <p:cNvPr id="403" name="Google Shape;403;g11db1ee9f8e_3_534:notes"/>
          <p:cNvSpPr txBox="1">
            <a:spLocks noGrp="1"/>
          </p:cNvSpPr>
          <p:nvPr>
            <p:ph type="sldNum" idx="12"/>
          </p:nvPr>
        </p:nvSpPr>
        <p:spPr>
          <a:xfrm>
            <a:off x="3885410" y="8684927"/>
            <a:ext cx="2969428" cy="455951"/>
          </a:xfrm>
          <a:prstGeom prst="rect">
            <a:avLst/>
          </a:prstGeom>
          <a:noFill/>
          <a:ln>
            <a:noFill/>
          </a:ln>
        </p:spPr>
        <p:txBody>
          <a:bodyPr spcFirstLastPara="1" wrap="square" lIns="89850" tIns="46700" rIns="89850" bIns="46700" anchor="b" anchorCtr="0">
            <a:noAutofit/>
          </a:bodyPr>
          <a:lstStyle/>
          <a:p>
            <a:pPr marL="0" lvl="0" indent="0" algn="r" rtl="0">
              <a:spcBef>
                <a:spcPts val="0"/>
              </a:spcBef>
              <a:spcAft>
                <a:spcPts val="0"/>
              </a:spcAft>
              <a:buClr>
                <a:srgbClr val="000000"/>
              </a:buClr>
              <a:buSzPts val="500"/>
              <a:buFont typeface="Noto Sans Symbols"/>
              <a:buNone/>
            </a:pPr>
            <a:fld id="{00000000-1234-1234-1234-123412341234}" type="slidenum">
              <a:rPr lang="vi" sz="1400"/>
              <a:t>16</a:t>
            </a:fld>
            <a:endParaRPr sz="1400"/>
          </a:p>
        </p:txBody>
      </p:sp>
    </p:spTree>
    <p:extLst>
      <p:ext uri="{BB962C8B-B14F-4D97-AF65-F5344CB8AC3E}">
        <p14:creationId xmlns:p14="http://schemas.microsoft.com/office/powerpoint/2010/main" val="1291348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1db1ee9f8e_3_492:notes"/>
          <p:cNvSpPr txBox="1">
            <a:spLocks noGrp="1"/>
          </p:cNvSpPr>
          <p:nvPr>
            <p:ph type="body" idx="1"/>
          </p:nvPr>
        </p:nvSpPr>
        <p:spPr>
          <a:xfrm>
            <a:off x="685010" y="4342465"/>
            <a:ext cx="5486400" cy="4114487"/>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326" name="Google Shape;326;g11db1ee9f8e_3_492: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462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1db1ee9f8e_3_620: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664" name="Google Shape;664;g11db1ee9f8e_3_620:notes"/>
          <p:cNvSpPr txBox="1">
            <a:spLocks noGrp="1"/>
          </p:cNvSpPr>
          <p:nvPr>
            <p:ph type="body" idx="1"/>
          </p:nvPr>
        </p:nvSpPr>
        <p:spPr>
          <a:xfrm>
            <a:off x="685010" y="4342465"/>
            <a:ext cx="5486400" cy="4114487"/>
          </a:xfrm>
          <a:prstGeom prst="rect">
            <a:avLst/>
          </a:prstGeom>
          <a:noFill/>
          <a:ln>
            <a:noFill/>
          </a:ln>
        </p:spPr>
        <p:txBody>
          <a:bodyPr spcFirstLastPara="1" wrap="square" lIns="89850" tIns="46700" rIns="89850" bIns="46700" anchor="t" anchorCtr="0">
            <a:noAutofit/>
          </a:bodyPr>
          <a:lstStyle/>
          <a:p>
            <a:pPr marL="0" lvl="0" indent="0" algn="l" rtl="0">
              <a:spcBef>
                <a:spcPts val="0"/>
              </a:spcBef>
              <a:spcAft>
                <a:spcPts val="0"/>
              </a:spcAft>
              <a:buNone/>
            </a:pPr>
            <a:endParaRPr sz="1400"/>
          </a:p>
        </p:txBody>
      </p:sp>
      <p:sp>
        <p:nvSpPr>
          <p:cNvPr id="665" name="Google Shape;665;g11db1ee9f8e_3_620:notes"/>
          <p:cNvSpPr txBox="1">
            <a:spLocks noGrp="1"/>
          </p:cNvSpPr>
          <p:nvPr>
            <p:ph type="sldNum" idx="12"/>
          </p:nvPr>
        </p:nvSpPr>
        <p:spPr>
          <a:xfrm>
            <a:off x="3885410" y="8684927"/>
            <a:ext cx="2969428" cy="455951"/>
          </a:xfrm>
          <a:prstGeom prst="rect">
            <a:avLst/>
          </a:prstGeom>
          <a:noFill/>
          <a:ln>
            <a:noFill/>
          </a:ln>
        </p:spPr>
        <p:txBody>
          <a:bodyPr spcFirstLastPara="1" wrap="square" lIns="89850" tIns="46700" rIns="89850" bIns="46700" anchor="b" anchorCtr="0">
            <a:noAutofit/>
          </a:bodyPr>
          <a:lstStyle/>
          <a:p>
            <a:pPr marL="0" lvl="0" indent="0" algn="r" rtl="0">
              <a:spcBef>
                <a:spcPts val="0"/>
              </a:spcBef>
              <a:spcAft>
                <a:spcPts val="0"/>
              </a:spcAft>
              <a:buSzPts val="500"/>
              <a:buNone/>
            </a:pPr>
            <a:fld id="{00000000-1234-1234-1234-123412341234}" type="slidenum">
              <a:rPr lang="vi" sz="1400"/>
              <a:t>19</a:t>
            </a:fld>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db1ee9f8e_3_86:notes"/>
          <p:cNvSpPr txBox="1">
            <a:spLocks noGrp="1"/>
          </p:cNvSpPr>
          <p:nvPr>
            <p:ph type="body" idx="1"/>
          </p:nvPr>
        </p:nvSpPr>
        <p:spPr>
          <a:xfrm>
            <a:off x="685010" y="4342465"/>
            <a:ext cx="5486400" cy="4114487"/>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77" name="Google Shape;77;g11db1ee9f8e_3_86: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1db1ee9f8e_3_179:notes"/>
          <p:cNvSpPr txBox="1">
            <a:spLocks noGrp="1"/>
          </p:cNvSpPr>
          <p:nvPr>
            <p:ph type="body" idx="1"/>
          </p:nvPr>
        </p:nvSpPr>
        <p:spPr>
          <a:xfrm>
            <a:off x="685010" y="4342465"/>
            <a:ext cx="5486400" cy="4114487"/>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103" name="Google Shape;103;g11db1ee9f8e_3_179: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1db1ee9f8e_3_322:notes"/>
          <p:cNvSpPr txBox="1">
            <a:spLocks noGrp="1"/>
          </p:cNvSpPr>
          <p:nvPr>
            <p:ph type="body" idx="1"/>
          </p:nvPr>
        </p:nvSpPr>
        <p:spPr>
          <a:xfrm>
            <a:off x="685010" y="4342465"/>
            <a:ext cx="5486400" cy="4114487"/>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222" name="Google Shape;222;g11db1ee9f8e_3_322: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db1ee9f8e_3_201: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171" name="Google Shape;171;g11db1ee9f8e_3_201:notes"/>
          <p:cNvSpPr txBox="1">
            <a:spLocks noGrp="1"/>
          </p:cNvSpPr>
          <p:nvPr>
            <p:ph type="body" idx="1"/>
          </p:nvPr>
        </p:nvSpPr>
        <p:spPr>
          <a:xfrm>
            <a:off x="722973" y="4400377"/>
            <a:ext cx="5540196" cy="166502"/>
          </a:xfrm>
          <a:prstGeom prst="rect">
            <a:avLst/>
          </a:prstGeom>
          <a:noFill/>
          <a:ln>
            <a:noFill/>
          </a:ln>
        </p:spPr>
        <p:txBody>
          <a:bodyPr spcFirstLastPara="1" wrap="square" lIns="89850" tIns="46700" rIns="89850" bIns="46700" anchor="t" anchorCtr="0">
            <a:noAutofit/>
          </a:bodyPr>
          <a:lstStyle/>
          <a:p>
            <a:pPr marL="0" lvl="0" indent="0" algn="l" rtl="0">
              <a:spcBef>
                <a:spcPts val="0"/>
              </a:spcBef>
              <a:spcAft>
                <a:spcPts val="0"/>
              </a:spcAft>
              <a:buNone/>
            </a:pPr>
            <a:endParaRPr sz="1400"/>
          </a:p>
        </p:txBody>
      </p:sp>
      <p:sp>
        <p:nvSpPr>
          <p:cNvPr id="172" name="Google Shape;172;g11db1ee9f8e_3_201:notes"/>
          <p:cNvSpPr txBox="1">
            <a:spLocks noGrp="1"/>
          </p:cNvSpPr>
          <p:nvPr>
            <p:ph type="sldNum" idx="12"/>
          </p:nvPr>
        </p:nvSpPr>
        <p:spPr>
          <a:xfrm>
            <a:off x="3885410" y="8684927"/>
            <a:ext cx="2969428" cy="455951"/>
          </a:xfrm>
          <a:prstGeom prst="rect">
            <a:avLst/>
          </a:prstGeom>
          <a:noFill/>
          <a:ln>
            <a:noFill/>
          </a:ln>
        </p:spPr>
        <p:txBody>
          <a:bodyPr spcFirstLastPara="1" wrap="square" lIns="89850" tIns="46700" rIns="89850" bIns="46700" anchor="b" anchorCtr="0">
            <a:noAutofit/>
          </a:bodyPr>
          <a:lstStyle/>
          <a:p>
            <a:pPr marL="0" lvl="0" indent="0" algn="r" rtl="0">
              <a:spcBef>
                <a:spcPts val="0"/>
              </a:spcBef>
              <a:spcAft>
                <a:spcPts val="0"/>
              </a:spcAft>
              <a:buClr>
                <a:srgbClr val="000000"/>
              </a:buClr>
              <a:buSzPts val="500"/>
              <a:buFont typeface="Noto Sans Symbols"/>
              <a:buNone/>
            </a:pPr>
            <a:fld id="{00000000-1234-1234-1234-123412341234}" type="slidenum">
              <a:rPr lang="vi" sz="1400"/>
              <a:t>6</a:t>
            </a:fld>
            <a:endParaRPr sz="1400"/>
          </a:p>
        </p:txBody>
      </p:sp>
    </p:spTree>
    <p:extLst>
      <p:ext uri="{BB962C8B-B14F-4D97-AF65-F5344CB8AC3E}">
        <p14:creationId xmlns:p14="http://schemas.microsoft.com/office/powerpoint/2010/main" val="3020561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db1ee9f8e_3_201: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171" name="Google Shape;171;g11db1ee9f8e_3_201:notes"/>
          <p:cNvSpPr txBox="1">
            <a:spLocks noGrp="1"/>
          </p:cNvSpPr>
          <p:nvPr>
            <p:ph type="body" idx="1"/>
          </p:nvPr>
        </p:nvSpPr>
        <p:spPr>
          <a:xfrm>
            <a:off x="722973" y="4400377"/>
            <a:ext cx="5540196" cy="166502"/>
          </a:xfrm>
          <a:prstGeom prst="rect">
            <a:avLst/>
          </a:prstGeom>
          <a:noFill/>
          <a:ln>
            <a:noFill/>
          </a:ln>
        </p:spPr>
        <p:txBody>
          <a:bodyPr spcFirstLastPara="1" wrap="square" lIns="89850" tIns="46700" rIns="89850" bIns="46700" anchor="t" anchorCtr="0">
            <a:noAutofit/>
          </a:bodyPr>
          <a:lstStyle/>
          <a:p>
            <a:pPr marL="0" lvl="0" indent="0" algn="l" rtl="0">
              <a:spcBef>
                <a:spcPts val="0"/>
              </a:spcBef>
              <a:spcAft>
                <a:spcPts val="0"/>
              </a:spcAft>
              <a:buNone/>
            </a:pPr>
            <a:endParaRPr sz="1400"/>
          </a:p>
        </p:txBody>
      </p:sp>
      <p:sp>
        <p:nvSpPr>
          <p:cNvPr id="172" name="Google Shape;172;g11db1ee9f8e_3_201:notes"/>
          <p:cNvSpPr txBox="1">
            <a:spLocks noGrp="1"/>
          </p:cNvSpPr>
          <p:nvPr>
            <p:ph type="sldNum" idx="12"/>
          </p:nvPr>
        </p:nvSpPr>
        <p:spPr>
          <a:xfrm>
            <a:off x="3885410" y="8684927"/>
            <a:ext cx="2969428" cy="455951"/>
          </a:xfrm>
          <a:prstGeom prst="rect">
            <a:avLst/>
          </a:prstGeom>
          <a:noFill/>
          <a:ln>
            <a:noFill/>
          </a:ln>
        </p:spPr>
        <p:txBody>
          <a:bodyPr spcFirstLastPara="1" wrap="square" lIns="89850" tIns="46700" rIns="89850" bIns="46700" anchor="b" anchorCtr="0">
            <a:noAutofit/>
          </a:bodyPr>
          <a:lstStyle/>
          <a:p>
            <a:pPr marL="0" lvl="0" indent="0" algn="r" rtl="0">
              <a:spcBef>
                <a:spcPts val="0"/>
              </a:spcBef>
              <a:spcAft>
                <a:spcPts val="0"/>
              </a:spcAft>
              <a:buClr>
                <a:srgbClr val="000000"/>
              </a:buClr>
              <a:buSzPts val="500"/>
              <a:buFont typeface="Noto Sans Symbols"/>
              <a:buNone/>
            </a:pPr>
            <a:fld id="{00000000-1234-1234-1234-123412341234}" type="slidenum">
              <a:rPr lang="vi" sz="1400"/>
              <a:t>7</a:t>
            </a:fld>
            <a:endParaRPr sz="1400"/>
          </a:p>
        </p:txBody>
      </p:sp>
    </p:spTree>
    <p:extLst>
      <p:ext uri="{BB962C8B-B14F-4D97-AF65-F5344CB8AC3E}">
        <p14:creationId xmlns:p14="http://schemas.microsoft.com/office/powerpoint/2010/main" val="2082562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1db1ee9f8e_3_492:notes"/>
          <p:cNvSpPr txBox="1">
            <a:spLocks noGrp="1"/>
          </p:cNvSpPr>
          <p:nvPr>
            <p:ph type="body" idx="1"/>
          </p:nvPr>
        </p:nvSpPr>
        <p:spPr>
          <a:xfrm>
            <a:off x="685010" y="4342465"/>
            <a:ext cx="5486400" cy="4114487"/>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326" name="Google Shape;326;g11db1ee9f8e_3_492: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db1ee9f8e_3_534: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402" name="Google Shape;402;g11db1ee9f8e_3_534:notes"/>
          <p:cNvSpPr txBox="1">
            <a:spLocks noGrp="1"/>
          </p:cNvSpPr>
          <p:nvPr>
            <p:ph type="body" idx="1"/>
          </p:nvPr>
        </p:nvSpPr>
        <p:spPr>
          <a:xfrm>
            <a:off x="722973" y="4400377"/>
            <a:ext cx="5540196" cy="166502"/>
          </a:xfrm>
          <a:prstGeom prst="rect">
            <a:avLst/>
          </a:prstGeom>
          <a:noFill/>
          <a:ln>
            <a:noFill/>
          </a:ln>
        </p:spPr>
        <p:txBody>
          <a:bodyPr spcFirstLastPara="1" wrap="square" lIns="89850" tIns="46700" rIns="89850" bIns="46700" anchor="t" anchorCtr="0">
            <a:noAutofit/>
          </a:bodyPr>
          <a:lstStyle/>
          <a:p>
            <a:pPr marL="0" lvl="0" indent="0" algn="l" rtl="0">
              <a:spcBef>
                <a:spcPts val="0"/>
              </a:spcBef>
              <a:spcAft>
                <a:spcPts val="0"/>
              </a:spcAft>
              <a:buNone/>
            </a:pPr>
            <a:endParaRPr sz="1400"/>
          </a:p>
        </p:txBody>
      </p:sp>
      <p:sp>
        <p:nvSpPr>
          <p:cNvPr id="403" name="Google Shape;403;g11db1ee9f8e_3_534:notes"/>
          <p:cNvSpPr txBox="1">
            <a:spLocks noGrp="1"/>
          </p:cNvSpPr>
          <p:nvPr>
            <p:ph type="sldNum" idx="12"/>
          </p:nvPr>
        </p:nvSpPr>
        <p:spPr>
          <a:xfrm>
            <a:off x="3885410" y="8684927"/>
            <a:ext cx="2969428" cy="455951"/>
          </a:xfrm>
          <a:prstGeom prst="rect">
            <a:avLst/>
          </a:prstGeom>
          <a:noFill/>
          <a:ln>
            <a:noFill/>
          </a:ln>
        </p:spPr>
        <p:txBody>
          <a:bodyPr spcFirstLastPara="1" wrap="square" lIns="89850" tIns="46700" rIns="89850" bIns="46700" anchor="b" anchorCtr="0">
            <a:noAutofit/>
          </a:bodyPr>
          <a:lstStyle/>
          <a:p>
            <a:pPr marL="0" lvl="0" indent="0" algn="r" rtl="0">
              <a:spcBef>
                <a:spcPts val="0"/>
              </a:spcBef>
              <a:spcAft>
                <a:spcPts val="0"/>
              </a:spcAft>
              <a:buClr>
                <a:srgbClr val="000000"/>
              </a:buClr>
              <a:buSzPts val="500"/>
              <a:buFont typeface="Noto Sans Symbols"/>
              <a:buNone/>
            </a:pPr>
            <a:fld id="{00000000-1234-1234-1234-123412341234}" type="slidenum">
              <a:rPr lang="vi" sz="1400"/>
              <a:t>12</a:t>
            </a:fld>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db1ee9f8e_3_534:notes"/>
          <p:cNvSpPr>
            <a:spLocks noGrp="1" noRot="1" noChangeAspect="1"/>
          </p:cNvSpPr>
          <p:nvPr>
            <p:ph type="sldImg" idx="2"/>
          </p:nvPr>
        </p:nvSpPr>
        <p:spPr>
          <a:xfrm>
            <a:off x="382588" y="685800"/>
            <a:ext cx="6092825" cy="3427413"/>
          </a:xfrm>
          <a:custGeom>
            <a:avLst/>
            <a:gdLst/>
            <a:ahLst/>
            <a:cxnLst/>
            <a:rect l="l" t="t" r="r" b="b"/>
            <a:pathLst>
              <a:path w="120000" h="120000" extrusionOk="0">
                <a:moveTo>
                  <a:pt x="0" y="0"/>
                </a:moveTo>
                <a:lnTo>
                  <a:pt x="120000" y="0"/>
                </a:lnTo>
                <a:lnTo>
                  <a:pt x="120000" y="120000"/>
                </a:lnTo>
                <a:lnTo>
                  <a:pt x="0" y="120000"/>
                </a:lnTo>
                <a:close/>
              </a:path>
            </a:pathLst>
          </a:custGeom>
          <a:noFill/>
          <a:ln w="12600" cap="flat" cmpd="sng">
            <a:solidFill>
              <a:srgbClr val="000000"/>
            </a:solidFill>
            <a:prstDash val="solid"/>
            <a:miter lim="800000"/>
            <a:headEnd type="none" w="sm" len="sm"/>
            <a:tailEnd type="none" w="sm" len="sm"/>
          </a:ln>
        </p:spPr>
      </p:sp>
      <p:sp>
        <p:nvSpPr>
          <p:cNvPr id="402" name="Google Shape;402;g11db1ee9f8e_3_534:notes"/>
          <p:cNvSpPr txBox="1">
            <a:spLocks noGrp="1"/>
          </p:cNvSpPr>
          <p:nvPr>
            <p:ph type="body" idx="1"/>
          </p:nvPr>
        </p:nvSpPr>
        <p:spPr>
          <a:xfrm>
            <a:off x="722973" y="4400377"/>
            <a:ext cx="5540196" cy="166502"/>
          </a:xfrm>
          <a:prstGeom prst="rect">
            <a:avLst/>
          </a:prstGeom>
          <a:noFill/>
          <a:ln>
            <a:noFill/>
          </a:ln>
        </p:spPr>
        <p:txBody>
          <a:bodyPr spcFirstLastPara="1" wrap="square" lIns="89850" tIns="46700" rIns="89850" bIns="46700" anchor="t" anchorCtr="0">
            <a:noAutofit/>
          </a:bodyPr>
          <a:lstStyle/>
          <a:p>
            <a:pPr marL="0" lvl="0" indent="0" algn="l" rtl="0">
              <a:spcBef>
                <a:spcPts val="0"/>
              </a:spcBef>
              <a:spcAft>
                <a:spcPts val="0"/>
              </a:spcAft>
              <a:buNone/>
            </a:pPr>
            <a:endParaRPr sz="1400"/>
          </a:p>
        </p:txBody>
      </p:sp>
      <p:sp>
        <p:nvSpPr>
          <p:cNvPr id="403" name="Google Shape;403;g11db1ee9f8e_3_534:notes"/>
          <p:cNvSpPr txBox="1">
            <a:spLocks noGrp="1"/>
          </p:cNvSpPr>
          <p:nvPr>
            <p:ph type="sldNum" idx="12"/>
          </p:nvPr>
        </p:nvSpPr>
        <p:spPr>
          <a:xfrm>
            <a:off x="3885410" y="8684927"/>
            <a:ext cx="2969428" cy="455951"/>
          </a:xfrm>
          <a:prstGeom prst="rect">
            <a:avLst/>
          </a:prstGeom>
          <a:noFill/>
          <a:ln>
            <a:noFill/>
          </a:ln>
        </p:spPr>
        <p:txBody>
          <a:bodyPr spcFirstLastPara="1" wrap="square" lIns="89850" tIns="46700" rIns="89850" bIns="46700" anchor="b" anchorCtr="0">
            <a:noAutofit/>
          </a:bodyPr>
          <a:lstStyle/>
          <a:p>
            <a:pPr marL="0" lvl="0" indent="0" algn="r" rtl="0">
              <a:spcBef>
                <a:spcPts val="0"/>
              </a:spcBef>
              <a:spcAft>
                <a:spcPts val="0"/>
              </a:spcAft>
              <a:buClr>
                <a:srgbClr val="000000"/>
              </a:buClr>
              <a:buSzPts val="500"/>
              <a:buFont typeface="Noto Sans Symbols"/>
              <a:buNone/>
            </a:pPr>
            <a:fld id="{00000000-1234-1234-1234-123412341234}" type="slidenum">
              <a:rPr lang="vi" sz="1400"/>
              <a:t>13</a:t>
            </a:fld>
            <a:endParaRPr sz="1400"/>
          </a:p>
        </p:txBody>
      </p:sp>
    </p:spTree>
    <p:extLst>
      <p:ext uri="{BB962C8B-B14F-4D97-AF65-F5344CB8AC3E}">
        <p14:creationId xmlns:p14="http://schemas.microsoft.com/office/powerpoint/2010/main" val="1589660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spcAft>
                <a:spcPts val="0"/>
              </a:spcAft>
              <a:buNone/>
              <a:defRPr/>
            </a:lvl1pPr>
            <a:lvl2pPr marL="0" lvl="1" indent="0" algn="r" rtl="0">
              <a:spcBef>
                <a:spcPts val="0"/>
              </a:spcBef>
              <a:spcAft>
                <a:spcPts val="0"/>
              </a:spcAft>
              <a:buNone/>
              <a:defRPr/>
            </a:lvl2pPr>
            <a:lvl3pPr marL="0" lvl="2" indent="0" algn="r" rtl="0">
              <a:spcBef>
                <a:spcPts val="0"/>
              </a:spcBef>
              <a:spcAft>
                <a:spcPts val="0"/>
              </a:spcAft>
              <a:buNone/>
              <a:defRPr/>
            </a:lvl3pPr>
            <a:lvl4pPr marL="0" lvl="3" indent="0" algn="r" rtl="0">
              <a:spcBef>
                <a:spcPts val="0"/>
              </a:spcBef>
              <a:spcAft>
                <a:spcPts val="0"/>
              </a:spcAft>
              <a:buNone/>
              <a:defRPr/>
            </a:lvl4pPr>
            <a:lvl5pPr marL="0" lvl="4" indent="0" algn="r" rtl="0">
              <a:spcBef>
                <a:spcPts val="0"/>
              </a:spcBef>
              <a:spcAft>
                <a:spcPts val="0"/>
              </a:spcAft>
              <a:buNone/>
              <a:defRPr/>
            </a:lvl5pPr>
            <a:lvl6pPr marL="0" lvl="5" indent="0" algn="r" rtl="0">
              <a:spcBef>
                <a:spcPts val="0"/>
              </a:spcBef>
              <a:spcAft>
                <a:spcPts val="0"/>
              </a:spcAft>
              <a:buNone/>
              <a:defRPr/>
            </a:lvl6pPr>
            <a:lvl7pPr marL="0" lvl="6" indent="0" algn="r" rtl="0">
              <a:spcBef>
                <a:spcPts val="0"/>
              </a:spcBef>
              <a:spcAft>
                <a:spcPts val="0"/>
              </a:spcAft>
              <a:buNone/>
              <a:defRPr/>
            </a:lvl7pPr>
            <a:lvl8pPr marL="0" lvl="7" indent="0" algn="r" rtl="0">
              <a:spcBef>
                <a:spcPts val="0"/>
              </a:spcBef>
              <a:spcAft>
                <a:spcPts val="0"/>
              </a:spcAft>
              <a:buNone/>
              <a:defRPr/>
            </a:lvl8pPr>
            <a:lvl9pPr marL="0" lvl="8" indent="0" algn="r" rtl="0">
              <a:spcBef>
                <a:spcPts val="0"/>
              </a:spcBef>
              <a:spcAft>
                <a:spcPts val="0"/>
              </a:spcAft>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722313" y="3305176"/>
            <a:ext cx="7772400" cy="1021500"/>
          </a:xfrm>
          <a:prstGeom prst="rect">
            <a:avLst/>
          </a:prstGeom>
          <a:noFill/>
          <a:ln>
            <a:noFill/>
          </a:ln>
        </p:spPr>
        <p:txBody>
          <a:bodyPr spcFirstLastPara="1" wrap="square" lIns="68575" tIns="34275" rIns="68575" bIns="34275" anchor="t" anchorCtr="0">
            <a:normAutofit/>
          </a:bodyPr>
          <a:lstStyle>
            <a:lvl1pPr marR="0" lvl="0" algn="l" rtl="0">
              <a:lnSpc>
                <a:spcPct val="90000"/>
              </a:lnSpc>
              <a:spcBef>
                <a:spcPts val="0"/>
              </a:spcBef>
              <a:spcAft>
                <a:spcPts val="0"/>
              </a:spcAft>
              <a:buSzPts val="1100"/>
              <a:buNone/>
              <a:defRPr sz="3000" b="1" i="0" u="none" strike="noStrike" cap="none">
                <a:solidFill>
                  <a:srgbClr val="ED1B2F"/>
                </a:solidFill>
                <a:latin typeface="Arial"/>
                <a:ea typeface="Arial"/>
                <a:cs typeface="Arial"/>
                <a:sym typeface="Arial"/>
              </a:defRPr>
            </a:lvl1pPr>
            <a:lvl2pPr marR="0" lvl="1" algn="l" rtl="0">
              <a:lnSpc>
                <a:spcPct val="90000"/>
              </a:lnSpc>
              <a:spcBef>
                <a:spcPts val="0"/>
              </a:spcBef>
              <a:spcAft>
                <a:spcPts val="0"/>
              </a:spcAft>
              <a:buSzPts val="1100"/>
              <a:buNone/>
              <a:defRPr sz="2100" b="1" i="0" u="none" strike="noStrike" cap="none">
                <a:solidFill>
                  <a:srgbClr val="00664D"/>
                </a:solidFill>
                <a:latin typeface="Arial"/>
                <a:ea typeface="Arial"/>
                <a:cs typeface="Arial"/>
                <a:sym typeface="Arial"/>
              </a:defRPr>
            </a:lvl2pPr>
            <a:lvl3pPr marR="0" lvl="2" algn="l" rtl="0">
              <a:lnSpc>
                <a:spcPct val="90000"/>
              </a:lnSpc>
              <a:spcBef>
                <a:spcPts val="0"/>
              </a:spcBef>
              <a:spcAft>
                <a:spcPts val="0"/>
              </a:spcAft>
              <a:buSzPts val="1100"/>
              <a:buNone/>
              <a:defRPr sz="2100" b="1" i="0" u="none" strike="noStrike" cap="none">
                <a:solidFill>
                  <a:srgbClr val="00664D"/>
                </a:solidFill>
                <a:latin typeface="Arial"/>
                <a:ea typeface="Arial"/>
                <a:cs typeface="Arial"/>
                <a:sym typeface="Arial"/>
              </a:defRPr>
            </a:lvl3pPr>
            <a:lvl4pPr marR="0" lvl="3" algn="l" rtl="0">
              <a:lnSpc>
                <a:spcPct val="90000"/>
              </a:lnSpc>
              <a:spcBef>
                <a:spcPts val="0"/>
              </a:spcBef>
              <a:spcAft>
                <a:spcPts val="0"/>
              </a:spcAft>
              <a:buSzPts val="1100"/>
              <a:buNone/>
              <a:defRPr sz="2100" b="1" i="0" u="none" strike="noStrike" cap="none">
                <a:solidFill>
                  <a:srgbClr val="00664D"/>
                </a:solidFill>
                <a:latin typeface="Arial"/>
                <a:ea typeface="Arial"/>
                <a:cs typeface="Arial"/>
                <a:sym typeface="Arial"/>
              </a:defRPr>
            </a:lvl4pPr>
            <a:lvl5pPr marR="0" lvl="4" algn="l" rtl="0">
              <a:lnSpc>
                <a:spcPct val="90000"/>
              </a:lnSpc>
              <a:spcBef>
                <a:spcPts val="0"/>
              </a:spcBef>
              <a:spcAft>
                <a:spcPts val="0"/>
              </a:spcAft>
              <a:buSzPts val="1100"/>
              <a:buNone/>
              <a:defRPr sz="2100" b="1" i="0" u="none" strike="noStrike" cap="none">
                <a:solidFill>
                  <a:srgbClr val="00664D"/>
                </a:solidFill>
                <a:latin typeface="Arial"/>
                <a:ea typeface="Arial"/>
                <a:cs typeface="Arial"/>
                <a:sym typeface="Arial"/>
              </a:defRPr>
            </a:lvl5pPr>
            <a:lvl6pPr marR="0" lvl="5" algn="l" rtl="0">
              <a:lnSpc>
                <a:spcPct val="90000"/>
              </a:lnSpc>
              <a:spcBef>
                <a:spcPts val="0"/>
              </a:spcBef>
              <a:spcAft>
                <a:spcPts val="0"/>
              </a:spcAft>
              <a:buSzPts val="1100"/>
              <a:buNone/>
              <a:defRPr sz="2100" b="1" i="0" u="none" strike="noStrike" cap="none">
                <a:solidFill>
                  <a:srgbClr val="7889FB"/>
                </a:solidFill>
                <a:latin typeface="Arial"/>
                <a:ea typeface="Arial"/>
                <a:cs typeface="Arial"/>
                <a:sym typeface="Arial"/>
              </a:defRPr>
            </a:lvl6pPr>
            <a:lvl7pPr marR="0" lvl="6" algn="l" rtl="0">
              <a:lnSpc>
                <a:spcPct val="90000"/>
              </a:lnSpc>
              <a:spcBef>
                <a:spcPts val="0"/>
              </a:spcBef>
              <a:spcAft>
                <a:spcPts val="0"/>
              </a:spcAft>
              <a:buSzPts val="1100"/>
              <a:buNone/>
              <a:defRPr sz="2100" b="1" i="0" u="none" strike="noStrike" cap="none">
                <a:solidFill>
                  <a:srgbClr val="7889FB"/>
                </a:solidFill>
                <a:latin typeface="Arial"/>
                <a:ea typeface="Arial"/>
                <a:cs typeface="Arial"/>
                <a:sym typeface="Arial"/>
              </a:defRPr>
            </a:lvl7pPr>
            <a:lvl8pPr marR="0" lvl="7" algn="l" rtl="0">
              <a:lnSpc>
                <a:spcPct val="90000"/>
              </a:lnSpc>
              <a:spcBef>
                <a:spcPts val="0"/>
              </a:spcBef>
              <a:spcAft>
                <a:spcPts val="0"/>
              </a:spcAft>
              <a:buSzPts val="1100"/>
              <a:buNone/>
              <a:defRPr sz="2100" b="1" i="0" u="none" strike="noStrike" cap="none">
                <a:solidFill>
                  <a:srgbClr val="7889FB"/>
                </a:solidFill>
                <a:latin typeface="Arial"/>
                <a:ea typeface="Arial"/>
                <a:cs typeface="Arial"/>
                <a:sym typeface="Arial"/>
              </a:defRPr>
            </a:lvl8pPr>
            <a:lvl9pPr marR="0" lvl="8" algn="l" rtl="0">
              <a:lnSpc>
                <a:spcPct val="90000"/>
              </a:lnSpc>
              <a:spcBef>
                <a:spcPts val="0"/>
              </a:spcBef>
              <a:spcAft>
                <a:spcPts val="0"/>
              </a:spcAft>
              <a:buSzPts val="1100"/>
              <a:buNone/>
              <a:defRPr sz="2100" b="1" i="0" u="none" strike="noStrike" cap="none">
                <a:solidFill>
                  <a:srgbClr val="7889FB"/>
                </a:solidFill>
                <a:latin typeface="Arial"/>
                <a:ea typeface="Arial"/>
                <a:cs typeface="Arial"/>
                <a:sym typeface="Arial"/>
              </a:defRPr>
            </a:lvl9pPr>
          </a:lstStyle>
          <a:p>
            <a:endParaRPr/>
          </a:p>
        </p:txBody>
      </p:sp>
      <p:sp>
        <p:nvSpPr>
          <p:cNvPr id="58" name="Google Shape;58;p14"/>
          <p:cNvSpPr txBox="1">
            <a:spLocks noGrp="1"/>
          </p:cNvSpPr>
          <p:nvPr>
            <p:ph type="body" idx="1"/>
          </p:nvPr>
        </p:nvSpPr>
        <p:spPr>
          <a:xfrm>
            <a:off x="722313" y="2180035"/>
            <a:ext cx="7772400" cy="1125000"/>
          </a:xfrm>
          <a:prstGeom prst="rect">
            <a:avLst/>
          </a:prstGeom>
          <a:noFill/>
          <a:ln>
            <a:noFill/>
          </a:ln>
        </p:spPr>
        <p:txBody>
          <a:bodyPr spcFirstLastPara="1" wrap="square" lIns="67500" tIns="35100" rIns="67500" bIns="35100" anchor="b" anchorCtr="0">
            <a:normAutofit/>
          </a:bodyPr>
          <a:lstStyle>
            <a:lvl1pPr marL="457200" lvl="0" indent="-228600" algn="l" rtl="0">
              <a:spcBef>
                <a:spcPts val="400"/>
              </a:spcBef>
              <a:spcAft>
                <a:spcPts val="0"/>
              </a:spcAft>
              <a:buSzPts val="1500"/>
              <a:buNone/>
              <a:defRPr sz="1500">
                <a:latin typeface="Arial"/>
                <a:ea typeface="Arial"/>
                <a:cs typeface="Arial"/>
                <a:sym typeface="Arial"/>
              </a:defRPr>
            </a:lvl1pPr>
            <a:lvl2pPr marL="914400" lvl="1" indent="-228600" algn="l" rtl="0">
              <a:spcBef>
                <a:spcPts val="300"/>
              </a:spcBef>
              <a:spcAft>
                <a:spcPts val="0"/>
              </a:spcAft>
              <a:buSzPts val="1400"/>
              <a:buNone/>
              <a:defRPr sz="1400"/>
            </a:lvl2pPr>
            <a:lvl3pPr marL="1371600" lvl="2" indent="-228600" algn="l" rtl="0">
              <a:spcBef>
                <a:spcPts val="200"/>
              </a:spcBef>
              <a:spcAft>
                <a:spcPts val="0"/>
              </a:spcAft>
              <a:buSzPts val="1200"/>
              <a:buNone/>
              <a:defRPr sz="1200"/>
            </a:lvl3pPr>
            <a:lvl4pPr marL="1828800" lvl="3" indent="-228600" algn="l" rtl="0">
              <a:spcBef>
                <a:spcPts val="200"/>
              </a:spcBef>
              <a:spcAft>
                <a:spcPts val="0"/>
              </a:spcAft>
              <a:buSzPts val="1100"/>
              <a:buNone/>
              <a:defRPr sz="1100"/>
            </a:lvl4pPr>
            <a:lvl5pPr marL="2286000" lvl="4" indent="-228600" algn="l" rtl="0">
              <a:spcBef>
                <a:spcPts val="200"/>
              </a:spcBef>
              <a:spcAft>
                <a:spcPts val="0"/>
              </a:spcAft>
              <a:buSzPts val="1100"/>
              <a:buNone/>
              <a:defRPr sz="1100"/>
            </a:lvl5pPr>
            <a:lvl6pPr marL="2743200" lvl="5" indent="-228600" algn="l" rtl="0">
              <a:spcBef>
                <a:spcPts val="200"/>
              </a:spcBef>
              <a:spcAft>
                <a:spcPts val="0"/>
              </a:spcAft>
              <a:buSzPts val="1100"/>
              <a:buNone/>
              <a:defRPr sz="1100"/>
            </a:lvl6pPr>
            <a:lvl7pPr marL="3200400" lvl="6" indent="-228600" algn="l" rtl="0">
              <a:spcBef>
                <a:spcPts val="200"/>
              </a:spcBef>
              <a:spcAft>
                <a:spcPts val="0"/>
              </a:spcAft>
              <a:buSzPts val="1100"/>
              <a:buNone/>
              <a:defRPr sz="1100"/>
            </a:lvl7pPr>
            <a:lvl8pPr marL="3657600" lvl="7" indent="-228600" algn="l" rtl="0">
              <a:spcBef>
                <a:spcPts val="200"/>
              </a:spcBef>
              <a:spcAft>
                <a:spcPts val="0"/>
              </a:spcAft>
              <a:buSzPts val="1100"/>
              <a:buNone/>
              <a:defRPr sz="1100"/>
            </a:lvl8pPr>
            <a:lvl9pPr marL="4114800" lvl="8" indent="-228600" algn="l" rtl="0">
              <a:spcBef>
                <a:spcPts val="200"/>
              </a:spcBef>
              <a:spcAft>
                <a:spcPts val="200"/>
              </a:spcAft>
              <a:buSzPts val="1100"/>
              <a:buNone/>
              <a:defRPr sz="1100"/>
            </a:lvl9pPr>
          </a:lstStyle>
          <a:p>
            <a:endParaRPr/>
          </a:p>
        </p:txBody>
      </p:sp>
      <p:sp>
        <p:nvSpPr>
          <p:cNvPr id="59" name="Google Shape;59;p14"/>
          <p:cNvSpPr txBox="1">
            <a:spLocks noGrp="1"/>
          </p:cNvSpPr>
          <p:nvPr>
            <p:ph type="sldNum" idx="12"/>
          </p:nvPr>
        </p:nvSpPr>
        <p:spPr>
          <a:xfrm>
            <a:off x="8328026" y="4973241"/>
            <a:ext cx="671400" cy="113100"/>
          </a:xfrm>
          <a:prstGeom prst="rect">
            <a:avLst/>
          </a:prstGeom>
          <a:noFill/>
          <a:ln>
            <a:noFill/>
          </a:ln>
        </p:spPr>
        <p:txBody>
          <a:bodyPr spcFirstLastPara="1" wrap="square" lIns="0" tIns="0" rIns="0" bIns="0" anchor="t" anchorCtr="0">
            <a:normAutofit lnSpcReduction="10000"/>
          </a:bodyPr>
          <a:lstStyle>
            <a:lvl1pPr marL="0" marR="0" lvl="0" indent="0" algn="r" rtl="0">
              <a:spcBef>
                <a:spcPts val="0"/>
              </a:spcBef>
              <a:spcAft>
                <a:spcPts val="0"/>
              </a:spcAft>
              <a:buNone/>
              <a:defRPr sz="800" b="1" i="0" u="none" strike="noStrike" cap="none">
                <a:solidFill>
                  <a:schemeClr val="lt1"/>
                </a:solidFill>
                <a:latin typeface="Arial"/>
                <a:ea typeface="Arial"/>
                <a:cs typeface="Arial"/>
                <a:sym typeface="Arial"/>
              </a:defRPr>
            </a:lvl1pPr>
            <a:lvl2pPr marL="0" marR="0" lvl="1" indent="0" algn="r" rtl="0">
              <a:spcBef>
                <a:spcPts val="0"/>
              </a:spcBef>
              <a:spcAft>
                <a:spcPts val="0"/>
              </a:spcAft>
              <a:buNone/>
              <a:defRPr sz="800" b="1" i="0" u="none" strike="noStrike" cap="none">
                <a:solidFill>
                  <a:schemeClr val="lt1"/>
                </a:solidFill>
                <a:latin typeface="Arial"/>
                <a:ea typeface="Arial"/>
                <a:cs typeface="Arial"/>
                <a:sym typeface="Arial"/>
              </a:defRPr>
            </a:lvl2pPr>
            <a:lvl3pPr marL="0" marR="0" lvl="2" indent="0" algn="r" rtl="0">
              <a:spcBef>
                <a:spcPts val="0"/>
              </a:spcBef>
              <a:spcAft>
                <a:spcPts val="0"/>
              </a:spcAft>
              <a:buNone/>
              <a:defRPr sz="800" b="1" i="0" u="none" strike="noStrike" cap="none">
                <a:solidFill>
                  <a:schemeClr val="lt1"/>
                </a:solidFill>
                <a:latin typeface="Arial"/>
                <a:ea typeface="Arial"/>
                <a:cs typeface="Arial"/>
                <a:sym typeface="Arial"/>
              </a:defRPr>
            </a:lvl3pPr>
            <a:lvl4pPr marL="0" marR="0" lvl="3" indent="0" algn="r" rtl="0">
              <a:spcBef>
                <a:spcPts val="0"/>
              </a:spcBef>
              <a:spcAft>
                <a:spcPts val="0"/>
              </a:spcAft>
              <a:buNone/>
              <a:defRPr sz="800" b="1" i="0" u="none" strike="noStrike" cap="none">
                <a:solidFill>
                  <a:schemeClr val="lt1"/>
                </a:solidFill>
                <a:latin typeface="Arial"/>
                <a:ea typeface="Arial"/>
                <a:cs typeface="Arial"/>
                <a:sym typeface="Arial"/>
              </a:defRPr>
            </a:lvl4pPr>
            <a:lvl5pPr marL="0" marR="0" lvl="4" indent="0" algn="r" rtl="0">
              <a:spcBef>
                <a:spcPts val="0"/>
              </a:spcBef>
              <a:spcAft>
                <a:spcPts val="0"/>
              </a:spcAft>
              <a:buNone/>
              <a:defRPr sz="800" b="1" i="0" u="none" strike="noStrike" cap="none">
                <a:solidFill>
                  <a:schemeClr val="lt1"/>
                </a:solidFill>
                <a:latin typeface="Arial"/>
                <a:ea typeface="Arial"/>
                <a:cs typeface="Arial"/>
                <a:sym typeface="Arial"/>
              </a:defRPr>
            </a:lvl5pPr>
            <a:lvl6pPr marL="0" marR="0" lvl="5" indent="0" algn="r" rtl="0">
              <a:spcBef>
                <a:spcPts val="0"/>
              </a:spcBef>
              <a:spcAft>
                <a:spcPts val="0"/>
              </a:spcAft>
              <a:buNone/>
              <a:defRPr sz="800" b="1" i="0" u="none" strike="noStrike" cap="none">
                <a:solidFill>
                  <a:schemeClr val="lt1"/>
                </a:solidFill>
                <a:latin typeface="Arial"/>
                <a:ea typeface="Arial"/>
                <a:cs typeface="Arial"/>
                <a:sym typeface="Arial"/>
              </a:defRPr>
            </a:lvl6pPr>
            <a:lvl7pPr marL="0" marR="0" lvl="6" indent="0" algn="r" rtl="0">
              <a:spcBef>
                <a:spcPts val="0"/>
              </a:spcBef>
              <a:spcAft>
                <a:spcPts val="0"/>
              </a:spcAft>
              <a:buNone/>
              <a:defRPr sz="800" b="1" i="0" u="none" strike="noStrike" cap="none">
                <a:solidFill>
                  <a:schemeClr val="lt1"/>
                </a:solidFill>
                <a:latin typeface="Arial"/>
                <a:ea typeface="Arial"/>
                <a:cs typeface="Arial"/>
                <a:sym typeface="Arial"/>
              </a:defRPr>
            </a:lvl7pPr>
            <a:lvl8pPr marL="0" marR="0" lvl="7" indent="0" algn="r" rtl="0">
              <a:spcBef>
                <a:spcPts val="0"/>
              </a:spcBef>
              <a:spcAft>
                <a:spcPts val="0"/>
              </a:spcAft>
              <a:buNone/>
              <a:defRPr sz="800" b="1" i="0" u="none" strike="noStrike" cap="none">
                <a:solidFill>
                  <a:schemeClr val="lt1"/>
                </a:solidFill>
                <a:latin typeface="Arial"/>
                <a:ea typeface="Arial"/>
                <a:cs typeface="Arial"/>
                <a:sym typeface="Arial"/>
              </a:defRPr>
            </a:lvl8pPr>
            <a:lvl9pPr marL="0" marR="0" lvl="8" indent="0" algn="r" rtl="0">
              <a:spcBef>
                <a:spcPts val="0"/>
              </a:spcBef>
              <a:spcAft>
                <a:spcPts val="0"/>
              </a:spcAft>
              <a:buNone/>
              <a:defRPr sz="8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416052" y="129159"/>
            <a:ext cx="8311800" cy="5487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SzPts val="1100"/>
              <a:buNone/>
              <a:defRPr sz="2100" b="1" i="0" u="none" strike="noStrike" cap="none">
                <a:solidFill>
                  <a:srgbClr val="00664D"/>
                </a:solidFill>
                <a:latin typeface="Arial"/>
                <a:ea typeface="Arial"/>
                <a:cs typeface="Arial"/>
                <a:sym typeface="Arial"/>
              </a:defRPr>
            </a:lvl1pPr>
            <a:lvl2pPr marR="0" lvl="1" algn="l" rtl="0">
              <a:lnSpc>
                <a:spcPct val="90000"/>
              </a:lnSpc>
              <a:spcBef>
                <a:spcPts val="0"/>
              </a:spcBef>
              <a:spcAft>
                <a:spcPts val="0"/>
              </a:spcAft>
              <a:buSzPts val="1100"/>
              <a:buNone/>
              <a:defRPr sz="2100" b="1" i="0" u="none" strike="noStrike" cap="none">
                <a:solidFill>
                  <a:srgbClr val="00664D"/>
                </a:solidFill>
                <a:latin typeface="Arial"/>
                <a:ea typeface="Arial"/>
                <a:cs typeface="Arial"/>
                <a:sym typeface="Arial"/>
              </a:defRPr>
            </a:lvl2pPr>
            <a:lvl3pPr marR="0" lvl="2" algn="l" rtl="0">
              <a:lnSpc>
                <a:spcPct val="90000"/>
              </a:lnSpc>
              <a:spcBef>
                <a:spcPts val="0"/>
              </a:spcBef>
              <a:spcAft>
                <a:spcPts val="0"/>
              </a:spcAft>
              <a:buSzPts val="1100"/>
              <a:buNone/>
              <a:defRPr sz="2100" b="1" i="0" u="none" strike="noStrike" cap="none">
                <a:solidFill>
                  <a:srgbClr val="00664D"/>
                </a:solidFill>
                <a:latin typeface="Arial"/>
                <a:ea typeface="Arial"/>
                <a:cs typeface="Arial"/>
                <a:sym typeface="Arial"/>
              </a:defRPr>
            </a:lvl3pPr>
            <a:lvl4pPr marR="0" lvl="3" algn="l" rtl="0">
              <a:lnSpc>
                <a:spcPct val="90000"/>
              </a:lnSpc>
              <a:spcBef>
                <a:spcPts val="0"/>
              </a:spcBef>
              <a:spcAft>
                <a:spcPts val="0"/>
              </a:spcAft>
              <a:buSzPts val="1100"/>
              <a:buNone/>
              <a:defRPr sz="2100" b="1" i="0" u="none" strike="noStrike" cap="none">
                <a:solidFill>
                  <a:srgbClr val="00664D"/>
                </a:solidFill>
                <a:latin typeface="Arial"/>
                <a:ea typeface="Arial"/>
                <a:cs typeface="Arial"/>
                <a:sym typeface="Arial"/>
              </a:defRPr>
            </a:lvl4pPr>
            <a:lvl5pPr marR="0" lvl="4" algn="l" rtl="0">
              <a:lnSpc>
                <a:spcPct val="90000"/>
              </a:lnSpc>
              <a:spcBef>
                <a:spcPts val="0"/>
              </a:spcBef>
              <a:spcAft>
                <a:spcPts val="0"/>
              </a:spcAft>
              <a:buSzPts val="1100"/>
              <a:buNone/>
              <a:defRPr sz="2100" b="1" i="0" u="none" strike="noStrike" cap="none">
                <a:solidFill>
                  <a:srgbClr val="00664D"/>
                </a:solidFill>
                <a:latin typeface="Arial"/>
                <a:ea typeface="Arial"/>
                <a:cs typeface="Arial"/>
                <a:sym typeface="Arial"/>
              </a:defRPr>
            </a:lvl5pPr>
            <a:lvl6pPr marR="0" lvl="5" algn="l" rtl="0">
              <a:lnSpc>
                <a:spcPct val="90000"/>
              </a:lnSpc>
              <a:spcBef>
                <a:spcPts val="0"/>
              </a:spcBef>
              <a:spcAft>
                <a:spcPts val="0"/>
              </a:spcAft>
              <a:buSzPts val="1100"/>
              <a:buNone/>
              <a:defRPr sz="2100" b="1" i="0" u="none" strike="noStrike" cap="none">
                <a:solidFill>
                  <a:srgbClr val="7889FB"/>
                </a:solidFill>
                <a:latin typeface="Arial"/>
                <a:ea typeface="Arial"/>
                <a:cs typeface="Arial"/>
                <a:sym typeface="Arial"/>
              </a:defRPr>
            </a:lvl6pPr>
            <a:lvl7pPr marR="0" lvl="6" algn="l" rtl="0">
              <a:lnSpc>
                <a:spcPct val="90000"/>
              </a:lnSpc>
              <a:spcBef>
                <a:spcPts val="0"/>
              </a:spcBef>
              <a:spcAft>
                <a:spcPts val="0"/>
              </a:spcAft>
              <a:buSzPts val="1100"/>
              <a:buNone/>
              <a:defRPr sz="2100" b="1" i="0" u="none" strike="noStrike" cap="none">
                <a:solidFill>
                  <a:srgbClr val="7889FB"/>
                </a:solidFill>
                <a:latin typeface="Arial"/>
                <a:ea typeface="Arial"/>
                <a:cs typeface="Arial"/>
                <a:sym typeface="Arial"/>
              </a:defRPr>
            </a:lvl7pPr>
            <a:lvl8pPr marR="0" lvl="7" algn="l" rtl="0">
              <a:lnSpc>
                <a:spcPct val="90000"/>
              </a:lnSpc>
              <a:spcBef>
                <a:spcPts val="0"/>
              </a:spcBef>
              <a:spcAft>
                <a:spcPts val="0"/>
              </a:spcAft>
              <a:buSzPts val="1100"/>
              <a:buNone/>
              <a:defRPr sz="2100" b="1" i="0" u="none" strike="noStrike" cap="none">
                <a:solidFill>
                  <a:srgbClr val="7889FB"/>
                </a:solidFill>
                <a:latin typeface="Arial"/>
                <a:ea typeface="Arial"/>
                <a:cs typeface="Arial"/>
                <a:sym typeface="Arial"/>
              </a:defRPr>
            </a:lvl8pPr>
            <a:lvl9pPr marR="0" lvl="8" algn="l" rtl="0">
              <a:lnSpc>
                <a:spcPct val="90000"/>
              </a:lnSpc>
              <a:spcBef>
                <a:spcPts val="0"/>
              </a:spcBef>
              <a:spcAft>
                <a:spcPts val="0"/>
              </a:spcAft>
              <a:buSzPts val="1100"/>
              <a:buNone/>
              <a:defRPr sz="2100" b="1" i="0" u="none" strike="noStrike" cap="none">
                <a:solidFill>
                  <a:srgbClr val="7889FB"/>
                </a:solidFill>
                <a:latin typeface="Arial"/>
                <a:ea typeface="Arial"/>
                <a:cs typeface="Arial"/>
                <a:sym typeface="Arial"/>
              </a:defRPr>
            </a:lvl9pPr>
          </a:lstStyle>
          <a:p>
            <a:endParaRPr/>
          </a:p>
        </p:txBody>
      </p:sp>
      <p:sp>
        <p:nvSpPr>
          <p:cNvPr id="62" name="Google Shape;62;p15"/>
          <p:cNvSpPr txBox="1">
            <a:spLocks noGrp="1"/>
          </p:cNvSpPr>
          <p:nvPr>
            <p:ph type="subTitle" idx="1"/>
          </p:nvPr>
        </p:nvSpPr>
        <p:spPr>
          <a:xfrm>
            <a:off x="416052" y="663544"/>
            <a:ext cx="8311800" cy="207600"/>
          </a:xfrm>
          <a:prstGeom prst="rect">
            <a:avLst/>
          </a:prstGeom>
          <a:noFill/>
          <a:ln>
            <a:noFill/>
          </a:ln>
        </p:spPr>
        <p:txBody>
          <a:bodyPr spcFirstLastPara="1" wrap="square" lIns="0" tIns="0" rIns="0" bIns="0" anchor="t" anchorCtr="0">
            <a:spAutoFit/>
          </a:bodyPr>
          <a:lstStyle>
            <a:lvl1pPr lvl="0" algn="l" rtl="0">
              <a:spcBef>
                <a:spcPts val="400"/>
              </a:spcBef>
              <a:spcAft>
                <a:spcPts val="0"/>
              </a:spcAft>
              <a:buSzPts val="1400"/>
              <a:buChar char="●"/>
              <a:defRPr sz="1400" b="0">
                <a:latin typeface="Arial"/>
                <a:ea typeface="Arial"/>
                <a:cs typeface="Arial"/>
                <a:sym typeface="Arial"/>
              </a:defRPr>
            </a:lvl1pPr>
            <a:lvl2pPr lvl="1" algn="l" rtl="0">
              <a:spcBef>
                <a:spcPts val="300"/>
              </a:spcBef>
              <a:spcAft>
                <a:spcPts val="0"/>
              </a:spcAft>
              <a:buSzPts val="1400"/>
              <a:buChar char="○"/>
              <a:defRPr/>
            </a:lvl2pPr>
            <a:lvl3pPr lvl="2" algn="l" rtl="0">
              <a:spcBef>
                <a:spcPts val="200"/>
              </a:spcBef>
              <a:spcAft>
                <a:spcPts val="0"/>
              </a:spcAft>
              <a:buSzPts val="1400"/>
              <a:buChar char="■"/>
              <a:defRPr/>
            </a:lvl3pPr>
            <a:lvl4pPr lvl="3" algn="l" rtl="0">
              <a:spcBef>
                <a:spcPts val="200"/>
              </a:spcBef>
              <a:spcAft>
                <a:spcPts val="0"/>
              </a:spcAft>
              <a:buSzPts val="1400"/>
              <a:buChar char="●"/>
              <a:defRPr/>
            </a:lvl4pPr>
            <a:lvl5pPr lvl="4" algn="l" rtl="0">
              <a:spcBef>
                <a:spcPts val="200"/>
              </a:spcBef>
              <a:spcAft>
                <a:spcPts val="0"/>
              </a:spcAft>
              <a:buSzPts val="1400"/>
              <a:buChar char="○"/>
              <a:defRPr/>
            </a:lvl5pPr>
            <a:lvl6pPr lvl="5" algn="l" rtl="0">
              <a:spcBef>
                <a:spcPts val="200"/>
              </a:spcBef>
              <a:spcAft>
                <a:spcPts val="0"/>
              </a:spcAft>
              <a:buSzPts val="1400"/>
              <a:buChar char="■"/>
              <a:defRPr/>
            </a:lvl6pPr>
            <a:lvl7pPr lvl="6" algn="l" rtl="0">
              <a:spcBef>
                <a:spcPts val="200"/>
              </a:spcBef>
              <a:spcAft>
                <a:spcPts val="0"/>
              </a:spcAft>
              <a:buSzPts val="1400"/>
              <a:buChar char="●"/>
              <a:defRPr/>
            </a:lvl7pPr>
            <a:lvl8pPr lvl="7" algn="l" rtl="0">
              <a:spcBef>
                <a:spcPts val="200"/>
              </a:spcBef>
              <a:spcAft>
                <a:spcPts val="0"/>
              </a:spcAft>
              <a:buSzPts val="1400"/>
              <a:buChar char="○"/>
              <a:defRPr/>
            </a:lvl8pPr>
            <a:lvl9pPr lvl="8" algn="l" rtl="0">
              <a:spcBef>
                <a:spcPts val="200"/>
              </a:spcBef>
              <a:spcAft>
                <a:spcPts val="200"/>
              </a:spcAft>
              <a:buSzPts val="1400"/>
              <a:buChar char="■"/>
              <a:defRPr/>
            </a:lvl9pPr>
          </a:lstStyle>
          <a:p>
            <a:endParaRPr/>
          </a:p>
        </p:txBody>
      </p:sp>
      <p:sp>
        <p:nvSpPr>
          <p:cNvPr id="63" name="Google Shape;63;p15"/>
          <p:cNvSpPr txBox="1">
            <a:spLocks noGrp="1"/>
          </p:cNvSpPr>
          <p:nvPr>
            <p:ph type="body" idx="2"/>
          </p:nvPr>
        </p:nvSpPr>
        <p:spPr>
          <a:xfrm>
            <a:off x="416051" y="31198"/>
            <a:ext cx="2882400" cy="92400"/>
          </a:xfrm>
          <a:prstGeom prst="rect">
            <a:avLst/>
          </a:prstGeom>
          <a:noFill/>
          <a:ln>
            <a:noFill/>
          </a:ln>
        </p:spPr>
        <p:txBody>
          <a:bodyPr spcFirstLastPara="1" wrap="square" lIns="0" tIns="0" rIns="0" bIns="0" anchor="t" anchorCtr="0">
            <a:spAutoFit/>
          </a:bodyPr>
          <a:lstStyle>
            <a:lvl1pPr marL="457200" lvl="0" indent="-266700" algn="l" rtl="0">
              <a:spcBef>
                <a:spcPts val="400"/>
              </a:spcBef>
              <a:spcAft>
                <a:spcPts val="0"/>
              </a:spcAft>
              <a:buSzPts val="600"/>
              <a:buChar char="●"/>
              <a:defRPr sz="600" b="0">
                <a:latin typeface="Arial"/>
                <a:ea typeface="Arial"/>
                <a:cs typeface="Arial"/>
                <a:sym typeface="Arial"/>
              </a:defRPr>
            </a:lvl1pPr>
            <a:lvl2pPr marL="914400" lvl="1" indent="-317500" algn="l" rtl="0">
              <a:spcBef>
                <a:spcPts val="300"/>
              </a:spcBef>
              <a:spcAft>
                <a:spcPts val="0"/>
              </a:spcAft>
              <a:buSzPts val="1400"/>
              <a:buChar char="○"/>
              <a:defRPr/>
            </a:lvl2pPr>
            <a:lvl3pPr marL="1371600" lvl="2" indent="-317500" algn="l" rtl="0">
              <a:spcBef>
                <a:spcPts val="200"/>
              </a:spcBef>
              <a:spcAft>
                <a:spcPts val="0"/>
              </a:spcAft>
              <a:buSzPts val="1400"/>
              <a:buChar char="■"/>
              <a:defRPr/>
            </a:lvl3pPr>
            <a:lvl4pPr marL="1828800" lvl="3" indent="-317500" algn="l" rtl="0">
              <a:spcBef>
                <a:spcPts val="200"/>
              </a:spcBef>
              <a:spcAft>
                <a:spcPts val="0"/>
              </a:spcAft>
              <a:buSzPts val="1400"/>
              <a:buChar char="●"/>
              <a:defRPr/>
            </a:lvl4pPr>
            <a:lvl5pPr marL="2286000" lvl="4" indent="-317500" algn="l" rtl="0">
              <a:spcBef>
                <a:spcPts val="200"/>
              </a:spcBef>
              <a:spcAft>
                <a:spcPts val="0"/>
              </a:spcAft>
              <a:buSzPts val="1400"/>
              <a:buChar char="○"/>
              <a:defRPr/>
            </a:lvl5pPr>
            <a:lvl6pPr marL="2743200" lvl="5" indent="-317500" algn="l" rtl="0">
              <a:spcBef>
                <a:spcPts val="200"/>
              </a:spcBef>
              <a:spcAft>
                <a:spcPts val="0"/>
              </a:spcAft>
              <a:buSzPts val="1400"/>
              <a:buChar char="■"/>
              <a:defRPr/>
            </a:lvl6pPr>
            <a:lvl7pPr marL="3200400" lvl="6" indent="-317500" algn="l" rtl="0">
              <a:spcBef>
                <a:spcPts val="200"/>
              </a:spcBef>
              <a:spcAft>
                <a:spcPts val="0"/>
              </a:spcAft>
              <a:buSzPts val="1400"/>
              <a:buChar char="●"/>
              <a:defRPr/>
            </a:lvl7pPr>
            <a:lvl8pPr marL="3657600" lvl="7" indent="-317500" algn="l" rtl="0">
              <a:spcBef>
                <a:spcPts val="200"/>
              </a:spcBef>
              <a:spcAft>
                <a:spcPts val="0"/>
              </a:spcAft>
              <a:buSzPts val="1400"/>
              <a:buChar char="○"/>
              <a:defRPr/>
            </a:lvl8pPr>
            <a:lvl9pPr marL="4114800" lvl="8" indent="-317500" algn="l" rtl="0">
              <a:spcBef>
                <a:spcPts val="200"/>
              </a:spcBef>
              <a:spcAft>
                <a:spcPts val="200"/>
              </a:spcAft>
              <a:buSzPts val="1400"/>
              <a:buChar char="■"/>
              <a:defRPr/>
            </a:lvl9pPr>
          </a:lstStyle>
          <a:p>
            <a:endParaRPr/>
          </a:p>
        </p:txBody>
      </p:sp>
      <p:sp>
        <p:nvSpPr>
          <p:cNvPr id="64" name="Google Shape;64;p15"/>
          <p:cNvSpPr txBox="1">
            <a:spLocks noGrp="1"/>
          </p:cNvSpPr>
          <p:nvPr>
            <p:ph type="sldNum" idx="12"/>
          </p:nvPr>
        </p:nvSpPr>
        <p:spPr>
          <a:xfrm>
            <a:off x="8328026" y="4973241"/>
            <a:ext cx="671400" cy="113100"/>
          </a:xfrm>
          <a:prstGeom prst="rect">
            <a:avLst/>
          </a:prstGeom>
          <a:noFill/>
          <a:ln>
            <a:noFill/>
          </a:ln>
        </p:spPr>
        <p:txBody>
          <a:bodyPr spcFirstLastPara="1" wrap="square" lIns="0" tIns="0" rIns="0" bIns="0" anchor="t" anchorCtr="0">
            <a:normAutofit lnSpcReduction="10000"/>
          </a:bodyPr>
          <a:lstStyle>
            <a:lvl1pPr marL="0" marR="0" lvl="0" indent="0" algn="r" rtl="0">
              <a:spcBef>
                <a:spcPts val="0"/>
              </a:spcBef>
              <a:spcAft>
                <a:spcPts val="0"/>
              </a:spcAft>
              <a:buNone/>
              <a:defRPr sz="800" b="1">
                <a:solidFill>
                  <a:schemeClr val="lt1"/>
                </a:solidFill>
                <a:latin typeface="Arial"/>
                <a:ea typeface="Arial"/>
                <a:cs typeface="Arial"/>
                <a:sym typeface="Arial"/>
              </a:defRPr>
            </a:lvl1pPr>
            <a:lvl2pPr marL="0" marR="0" lvl="1" indent="0" algn="r" rtl="0">
              <a:spcBef>
                <a:spcPts val="0"/>
              </a:spcBef>
              <a:spcAft>
                <a:spcPts val="0"/>
              </a:spcAft>
              <a:buNone/>
              <a:defRPr sz="800" b="1">
                <a:solidFill>
                  <a:schemeClr val="lt1"/>
                </a:solidFill>
                <a:latin typeface="Arial"/>
                <a:ea typeface="Arial"/>
                <a:cs typeface="Arial"/>
                <a:sym typeface="Arial"/>
              </a:defRPr>
            </a:lvl2pPr>
            <a:lvl3pPr marL="0" marR="0" lvl="2" indent="0" algn="r" rtl="0">
              <a:spcBef>
                <a:spcPts val="0"/>
              </a:spcBef>
              <a:spcAft>
                <a:spcPts val="0"/>
              </a:spcAft>
              <a:buNone/>
              <a:defRPr sz="800" b="1">
                <a:solidFill>
                  <a:schemeClr val="lt1"/>
                </a:solidFill>
                <a:latin typeface="Arial"/>
                <a:ea typeface="Arial"/>
                <a:cs typeface="Arial"/>
                <a:sym typeface="Arial"/>
              </a:defRPr>
            </a:lvl3pPr>
            <a:lvl4pPr marL="0" marR="0" lvl="3" indent="0" algn="r" rtl="0">
              <a:spcBef>
                <a:spcPts val="0"/>
              </a:spcBef>
              <a:spcAft>
                <a:spcPts val="0"/>
              </a:spcAft>
              <a:buNone/>
              <a:defRPr sz="800" b="1">
                <a:solidFill>
                  <a:schemeClr val="lt1"/>
                </a:solidFill>
                <a:latin typeface="Arial"/>
                <a:ea typeface="Arial"/>
                <a:cs typeface="Arial"/>
                <a:sym typeface="Arial"/>
              </a:defRPr>
            </a:lvl4pPr>
            <a:lvl5pPr marL="0" marR="0" lvl="4" indent="0" algn="r" rtl="0">
              <a:spcBef>
                <a:spcPts val="0"/>
              </a:spcBef>
              <a:spcAft>
                <a:spcPts val="0"/>
              </a:spcAft>
              <a:buNone/>
              <a:defRPr sz="800" b="1">
                <a:solidFill>
                  <a:schemeClr val="lt1"/>
                </a:solidFill>
                <a:latin typeface="Arial"/>
                <a:ea typeface="Arial"/>
                <a:cs typeface="Arial"/>
                <a:sym typeface="Arial"/>
              </a:defRPr>
            </a:lvl5pPr>
            <a:lvl6pPr marL="0" marR="0" lvl="5" indent="0" algn="r" rtl="0">
              <a:spcBef>
                <a:spcPts val="0"/>
              </a:spcBef>
              <a:spcAft>
                <a:spcPts val="0"/>
              </a:spcAft>
              <a:buNone/>
              <a:defRPr sz="800" b="1">
                <a:solidFill>
                  <a:schemeClr val="lt1"/>
                </a:solidFill>
                <a:latin typeface="Arial"/>
                <a:ea typeface="Arial"/>
                <a:cs typeface="Arial"/>
                <a:sym typeface="Arial"/>
              </a:defRPr>
            </a:lvl6pPr>
            <a:lvl7pPr marL="0" marR="0" lvl="6" indent="0" algn="r" rtl="0">
              <a:spcBef>
                <a:spcPts val="0"/>
              </a:spcBef>
              <a:spcAft>
                <a:spcPts val="0"/>
              </a:spcAft>
              <a:buNone/>
              <a:defRPr sz="800" b="1">
                <a:solidFill>
                  <a:schemeClr val="lt1"/>
                </a:solidFill>
                <a:latin typeface="Arial"/>
                <a:ea typeface="Arial"/>
                <a:cs typeface="Arial"/>
                <a:sym typeface="Arial"/>
              </a:defRPr>
            </a:lvl7pPr>
            <a:lvl8pPr marL="0" marR="0" lvl="7" indent="0" algn="r" rtl="0">
              <a:spcBef>
                <a:spcPts val="0"/>
              </a:spcBef>
              <a:spcAft>
                <a:spcPts val="0"/>
              </a:spcAft>
              <a:buNone/>
              <a:defRPr sz="800" b="1">
                <a:solidFill>
                  <a:schemeClr val="lt1"/>
                </a:solidFill>
                <a:latin typeface="Arial"/>
                <a:ea typeface="Arial"/>
                <a:cs typeface="Arial"/>
                <a:sym typeface="Arial"/>
              </a:defRPr>
            </a:lvl8pPr>
            <a:lvl9pPr marL="0" marR="0" lvl="8" indent="0" algn="r" rtl="0">
              <a:spcBef>
                <a:spcPts val="0"/>
              </a:spcBef>
              <a:spcAft>
                <a:spcPts val="0"/>
              </a:spcAft>
              <a:buNone/>
              <a:defRPr sz="800" b="1">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86CFB-85ED-3E4B-B438-F000108F82D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VN"/>
          </a:p>
        </p:txBody>
      </p:sp>
      <p:sp>
        <p:nvSpPr>
          <p:cNvPr id="3" name="Subtitle 2">
            <a:extLst>
              <a:ext uri="{FF2B5EF4-FFF2-40B4-BE49-F238E27FC236}">
                <a16:creationId xmlns:a16="http://schemas.microsoft.com/office/drawing/2014/main" id="{3AB826C1-F378-E745-B3F1-5D050F9F895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F0EC59B8-512F-5F48-93A2-6A4BD7617B4E}"/>
              </a:ext>
            </a:extLst>
          </p:cNvPr>
          <p:cNvSpPr>
            <a:spLocks noGrp="1"/>
          </p:cNvSpPr>
          <p:nvPr>
            <p:ph type="dt" sz="half" idx="10"/>
          </p:nvPr>
        </p:nvSpPr>
        <p:spPr/>
        <p:txBody>
          <a:bodyPr/>
          <a:lstStyle/>
          <a:p>
            <a:endParaRPr lang="en-VN"/>
          </a:p>
        </p:txBody>
      </p:sp>
      <p:sp>
        <p:nvSpPr>
          <p:cNvPr id="5" name="Footer Placeholder 4">
            <a:extLst>
              <a:ext uri="{FF2B5EF4-FFF2-40B4-BE49-F238E27FC236}">
                <a16:creationId xmlns:a16="http://schemas.microsoft.com/office/drawing/2014/main" id="{51946475-E6AD-B444-A6CD-0DD649E94E44}"/>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7B3FD730-095E-1D40-828E-55A37CCE21E0}"/>
              </a:ext>
            </a:extLst>
          </p:cNvPr>
          <p:cNvSpPr>
            <a:spLocks noGrp="1"/>
          </p:cNvSpPr>
          <p:nvPr>
            <p:ph type="sldNum" sz="quarter" idx="12"/>
          </p:nvPr>
        </p:nvSpPr>
        <p:spPr/>
        <p:txBody>
          <a:bodyPr/>
          <a:lstStyle/>
          <a:p>
            <a:fld id="{72D01DAF-36B3-B346-AFB1-926C1B8B4446}" type="slidenum">
              <a:rPr lang="en-VN" smtClean="0"/>
              <a:t>‹#›</a:t>
            </a:fld>
            <a:endParaRPr lang="en-VN"/>
          </a:p>
        </p:txBody>
      </p:sp>
    </p:spTree>
    <p:extLst>
      <p:ext uri="{BB962C8B-B14F-4D97-AF65-F5344CB8AC3E}">
        <p14:creationId xmlns:p14="http://schemas.microsoft.com/office/powerpoint/2010/main" val="2144385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0428-7AA8-0C41-AB81-9EAA77FCF040}"/>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831A62EB-1FFA-0B42-9D9E-EB09CB6E44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8330B3C9-E250-9C40-B482-C103C425F677}"/>
              </a:ext>
            </a:extLst>
          </p:cNvPr>
          <p:cNvSpPr>
            <a:spLocks noGrp="1"/>
          </p:cNvSpPr>
          <p:nvPr>
            <p:ph type="dt" sz="half" idx="10"/>
          </p:nvPr>
        </p:nvSpPr>
        <p:spPr/>
        <p:txBody>
          <a:bodyPr/>
          <a:lstStyle/>
          <a:p>
            <a:endParaRPr lang="en-VN"/>
          </a:p>
        </p:txBody>
      </p:sp>
      <p:sp>
        <p:nvSpPr>
          <p:cNvPr id="5" name="Footer Placeholder 4">
            <a:extLst>
              <a:ext uri="{FF2B5EF4-FFF2-40B4-BE49-F238E27FC236}">
                <a16:creationId xmlns:a16="http://schemas.microsoft.com/office/drawing/2014/main" id="{251C9C60-3C27-7A4B-87ED-F12C71D2F67C}"/>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594A4AEE-BF1A-B644-AD43-5CE12DB97476}"/>
              </a:ext>
            </a:extLst>
          </p:cNvPr>
          <p:cNvSpPr>
            <a:spLocks noGrp="1"/>
          </p:cNvSpPr>
          <p:nvPr>
            <p:ph type="sldNum" sz="quarter" idx="12"/>
          </p:nvPr>
        </p:nvSpPr>
        <p:spPr/>
        <p:txBody>
          <a:bodyPr/>
          <a:lstStyle/>
          <a:p>
            <a:fld id="{72D01DAF-36B3-B346-AFB1-926C1B8B4446}" type="slidenum">
              <a:rPr lang="en-VN" smtClean="0"/>
              <a:t>‹#›</a:t>
            </a:fld>
            <a:endParaRPr lang="en-VN"/>
          </a:p>
        </p:txBody>
      </p:sp>
    </p:spTree>
    <p:extLst>
      <p:ext uri="{BB962C8B-B14F-4D97-AF65-F5344CB8AC3E}">
        <p14:creationId xmlns:p14="http://schemas.microsoft.com/office/powerpoint/2010/main" val="2306041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858D5-6B93-D443-8B06-EAE56B47F1EE}"/>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C23633B5-61B4-A34F-B19C-5EE1AE6728D8}"/>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D70C3C-3F53-CA4D-A11E-7160767232BD}"/>
              </a:ext>
            </a:extLst>
          </p:cNvPr>
          <p:cNvSpPr>
            <a:spLocks noGrp="1"/>
          </p:cNvSpPr>
          <p:nvPr>
            <p:ph type="dt" sz="half" idx="10"/>
          </p:nvPr>
        </p:nvSpPr>
        <p:spPr/>
        <p:txBody>
          <a:bodyPr/>
          <a:lstStyle/>
          <a:p>
            <a:endParaRPr lang="en-VN"/>
          </a:p>
        </p:txBody>
      </p:sp>
      <p:sp>
        <p:nvSpPr>
          <p:cNvPr id="5" name="Footer Placeholder 4">
            <a:extLst>
              <a:ext uri="{FF2B5EF4-FFF2-40B4-BE49-F238E27FC236}">
                <a16:creationId xmlns:a16="http://schemas.microsoft.com/office/drawing/2014/main" id="{74160197-774F-9742-BCCD-4B3FC7F76ABE}"/>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BBAF7C2A-6ED5-8341-8CDF-521584E40016}"/>
              </a:ext>
            </a:extLst>
          </p:cNvPr>
          <p:cNvSpPr>
            <a:spLocks noGrp="1"/>
          </p:cNvSpPr>
          <p:nvPr>
            <p:ph type="sldNum" sz="quarter" idx="12"/>
          </p:nvPr>
        </p:nvSpPr>
        <p:spPr/>
        <p:txBody>
          <a:bodyPr/>
          <a:lstStyle/>
          <a:p>
            <a:fld id="{72D01DAF-36B3-B346-AFB1-926C1B8B4446}" type="slidenum">
              <a:rPr lang="en-VN" smtClean="0"/>
              <a:t>‹#›</a:t>
            </a:fld>
            <a:endParaRPr lang="en-VN"/>
          </a:p>
        </p:txBody>
      </p:sp>
    </p:spTree>
    <p:extLst>
      <p:ext uri="{BB962C8B-B14F-4D97-AF65-F5344CB8AC3E}">
        <p14:creationId xmlns:p14="http://schemas.microsoft.com/office/powerpoint/2010/main" val="4080708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C8EB4-30B8-E648-ABA9-B27B5D30C6FF}"/>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6422E0BC-B36D-BA49-BD6F-51F874B8F77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20CEE021-0BC4-1240-9527-6FA3A5DB669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2EF2637A-26C9-E742-A0D9-B2DE0C690D0E}"/>
              </a:ext>
            </a:extLst>
          </p:cNvPr>
          <p:cNvSpPr>
            <a:spLocks noGrp="1"/>
          </p:cNvSpPr>
          <p:nvPr>
            <p:ph type="dt" sz="half" idx="10"/>
          </p:nvPr>
        </p:nvSpPr>
        <p:spPr/>
        <p:txBody>
          <a:bodyPr/>
          <a:lstStyle/>
          <a:p>
            <a:endParaRPr lang="en-VN"/>
          </a:p>
        </p:txBody>
      </p:sp>
      <p:sp>
        <p:nvSpPr>
          <p:cNvPr id="6" name="Footer Placeholder 5">
            <a:extLst>
              <a:ext uri="{FF2B5EF4-FFF2-40B4-BE49-F238E27FC236}">
                <a16:creationId xmlns:a16="http://schemas.microsoft.com/office/drawing/2014/main" id="{D037AE6E-E0D1-4C4F-9E86-A7CD48C00E34}"/>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4B6D595A-9F50-A04A-96C7-28335968F5DD}"/>
              </a:ext>
            </a:extLst>
          </p:cNvPr>
          <p:cNvSpPr>
            <a:spLocks noGrp="1"/>
          </p:cNvSpPr>
          <p:nvPr>
            <p:ph type="sldNum" sz="quarter" idx="12"/>
          </p:nvPr>
        </p:nvSpPr>
        <p:spPr/>
        <p:txBody>
          <a:bodyPr/>
          <a:lstStyle/>
          <a:p>
            <a:fld id="{72D01DAF-36B3-B346-AFB1-926C1B8B4446}" type="slidenum">
              <a:rPr lang="en-VN" smtClean="0"/>
              <a:t>‹#›</a:t>
            </a:fld>
            <a:endParaRPr lang="en-VN"/>
          </a:p>
        </p:txBody>
      </p:sp>
    </p:spTree>
    <p:extLst>
      <p:ext uri="{BB962C8B-B14F-4D97-AF65-F5344CB8AC3E}">
        <p14:creationId xmlns:p14="http://schemas.microsoft.com/office/powerpoint/2010/main" val="6117866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5B4EF-B0B9-0347-975A-6B3A510AD101}"/>
              </a:ext>
            </a:extLst>
          </p:cNvPr>
          <p:cNvSpPr>
            <a:spLocks noGrp="1"/>
          </p:cNvSpPr>
          <p:nvPr>
            <p:ph type="title"/>
          </p:nvPr>
        </p:nvSpPr>
        <p:spPr>
          <a:xfrm>
            <a:off x="629841" y="273844"/>
            <a:ext cx="7886700" cy="994172"/>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697D73CD-E3B0-AB49-82E7-E548F7C4DF1A}"/>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D2FC639-ED67-B746-883D-6BAA4AE6A33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28564418-E433-7B4D-9AD1-DCF36E7290D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252E560-8237-4749-B428-510FE5AD4E33}"/>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DA1D7BDA-FBFF-1A48-B9DA-8FA81E5C87F3}"/>
              </a:ext>
            </a:extLst>
          </p:cNvPr>
          <p:cNvSpPr>
            <a:spLocks noGrp="1"/>
          </p:cNvSpPr>
          <p:nvPr>
            <p:ph type="dt" sz="half" idx="10"/>
          </p:nvPr>
        </p:nvSpPr>
        <p:spPr/>
        <p:txBody>
          <a:bodyPr/>
          <a:lstStyle/>
          <a:p>
            <a:endParaRPr lang="en-VN"/>
          </a:p>
        </p:txBody>
      </p:sp>
      <p:sp>
        <p:nvSpPr>
          <p:cNvPr id="8" name="Footer Placeholder 7">
            <a:extLst>
              <a:ext uri="{FF2B5EF4-FFF2-40B4-BE49-F238E27FC236}">
                <a16:creationId xmlns:a16="http://schemas.microsoft.com/office/drawing/2014/main" id="{F8766AF5-58AA-3245-B797-B359CFDBF8A7}"/>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D4CDC972-7DF7-4142-B5BA-56A25608ECE8}"/>
              </a:ext>
            </a:extLst>
          </p:cNvPr>
          <p:cNvSpPr>
            <a:spLocks noGrp="1"/>
          </p:cNvSpPr>
          <p:nvPr>
            <p:ph type="sldNum" sz="quarter" idx="12"/>
          </p:nvPr>
        </p:nvSpPr>
        <p:spPr/>
        <p:txBody>
          <a:bodyPr/>
          <a:lstStyle/>
          <a:p>
            <a:fld id="{72D01DAF-36B3-B346-AFB1-926C1B8B4446}" type="slidenum">
              <a:rPr lang="en-VN" smtClean="0"/>
              <a:t>‹#›</a:t>
            </a:fld>
            <a:endParaRPr lang="en-VN"/>
          </a:p>
        </p:txBody>
      </p:sp>
    </p:spTree>
    <p:extLst>
      <p:ext uri="{BB962C8B-B14F-4D97-AF65-F5344CB8AC3E}">
        <p14:creationId xmlns:p14="http://schemas.microsoft.com/office/powerpoint/2010/main" val="38328726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9777-6D73-E345-8622-9830BE0CBAFD}"/>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83536EF4-3DAA-2D4B-BCE9-793F42A70AA8}"/>
              </a:ext>
            </a:extLst>
          </p:cNvPr>
          <p:cNvSpPr>
            <a:spLocks noGrp="1"/>
          </p:cNvSpPr>
          <p:nvPr>
            <p:ph type="dt" sz="half" idx="10"/>
          </p:nvPr>
        </p:nvSpPr>
        <p:spPr/>
        <p:txBody>
          <a:bodyPr/>
          <a:lstStyle/>
          <a:p>
            <a:endParaRPr lang="en-VN"/>
          </a:p>
        </p:txBody>
      </p:sp>
      <p:sp>
        <p:nvSpPr>
          <p:cNvPr id="4" name="Footer Placeholder 3">
            <a:extLst>
              <a:ext uri="{FF2B5EF4-FFF2-40B4-BE49-F238E27FC236}">
                <a16:creationId xmlns:a16="http://schemas.microsoft.com/office/drawing/2014/main" id="{AF150AA0-AD6D-8A4F-8D29-607CEA633EF5}"/>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5207B623-BF1B-B242-AB4B-B48F88BA876F}"/>
              </a:ext>
            </a:extLst>
          </p:cNvPr>
          <p:cNvSpPr>
            <a:spLocks noGrp="1"/>
          </p:cNvSpPr>
          <p:nvPr>
            <p:ph type="sldNum" sz="quarter" idx="12"/>
          </p:nvPr>
        </p:nvSpPr>
        <p:spPr/>
        <p:txBody>
          <a:bodyPr/>
          <a:lstStyle/>
          <a:p>
            <a:fld id="{72D01DAF-36B3-B346-AFB1-926C1B8B4446}" type="slidenum">
              <a:rPr lang="en-VN" smtClean="0"/>
              <a:t>‹#›</a:t>
            </a:fld>
            <a:endParaRPr lang="en-VN"/>
          </a:p>
        </p:txBody>
      </p:sp>
    </p:spTree>
    <p:extLst>
      <p:ext uri="{BB962C8B-B14F-4D97-AF65-F5344CB8AC3E}">
        <p14:creationId xmlns:p14="http://schemas.microsoft.com/office/powerpoint/2010/main" val="2036822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F8EAAF-4FF2-854D-AD4D-750CC3107369}"/>
              </a:ext>
            </a:extLst>
          </p:cNvPr>
          <p:cNvSpPr>
            <a:spLocks noGrp="1"/>
          </p:cNvSpPr>
          <p:nvPr>
            <p:ph type="dt" sz="half" idx="10"/>
          </p:nvPr>
        </p:nvSpPr>
        <p:spPr/>
        <p:txBody>
          <a:bodyPr/>
          <a:lstStyle/>
          <a:p>
            <a:endParaRPr lang="en-VN"/>
          </a:p>
        </p:txBody>
      </p:sp>
      <p:sp>
        <p:nvSpPr>
          <p:cNvPr id="3" name="Footer Placeholder 2">
            <a:extLst>
              <a:ext uri="{FF2B5EF4-FFF2-40B4-BE49-F238E27FC236}">
                <a16:creationId xmlns:a16="http://schemas.microsoft.com/office/drawing/2014/main" id="{FA9AC1F3-B6C1-5747-9829-07FAF967193B}"/>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82DCA310-9B14-3449-873F-83283C3C917E}"/>
              </a:ext>
            </a:extLst>
          </p:cNvPr>
          <p:cNvSpPr>
            <a:spLocks noGrp="1"/>
          </p:cNvSpPr>
          <p:nvPr>
            <p:ph type="sldNum" sz="quarter" idx="12"/>
          </p:nvPr>
        </p:nvSpPr>
        <p:spPr/>
        <p:txBody>
          <a:bodyPr/>
          <a:lstStyle/>
          <a:p>
            <a:fld id="{72D01DAF-36B3-B346-AFB1-926C1B8B4446}" type="slidenum">
              <a:rPr lang="en-VN" smtClean="0"/>
              <a:t>‹#›</a:t>
            </a:fld>
            <a:endParaRPr lang="en-VN"/>
          </a:p>
        </p:txBody>
      </p:sp>
    </p:spTree>
    <p:extLst>
      <p:ext uri="{BB962C8B-B14F-4D97-AF65-F5344CB8AC3E}">
        <p14:creationId xmlns:p14="http://schemas.microsoft.com/office/powerpoint/2010/main" val="10946931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12D5-A903-9547-81C7-E9248A2B820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AFB55732-1A64-5043-91CD-A7BFECE8EF0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0B4BF88D-F754-174E-848A-E47B1DF4E5A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E8A9DC8-D21D-C64D-BC85-FCBA4C3BB5E7}"/>
              </a:ext>
            </a:extLst>
          </p:cNvPr>
          <p:cNvSpPr>
            <a:spLocks noGrp="1"/>
          </p:cNvSpPr>
          <p:nvPr>
            <p:ph type="dt" sz="half" idx="10"/>
          </p:nvPr>
        </p:nvSpPr>
        <p:spPr/>
        <p:txBody>
          <a:bodyPr/>
          <a:lstStyle/>
          <a:p>
            <a:endParaRPr lang="en-VN"/>
          </a:p>
        </p:txBody>
      </p:sp>
      <p:sp>
        <p:nvSpPr>
          <p:cNvPr id="6" name="Footer Placeholder 5">
            <a:extLst>
              <a:ext uri="{FF2B5EF4-FFF2-40B4-BE49-F238E27FC236}">
                <a16:creationId xmlns:a16="http://schemas.microsoft.com/office/drawing/2014/main" id="{0DFE8ABC-A13F-CA4F-BB31-709DE8D385CA}"/>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05DA06D3-F6E0-D647-86F1-06C33415A462}"/>
              </a:ext>
            </a:extLst>
          </p:cNvPr>
          <p:cNvSpPr>
            <a:spLocks noGrp="1"/>
          </p:cNvSpPr>
          <p:nvPr>
            <p:ph type="sldNum" sz="quarter" idx="12"/>
          </p:nvPr>
        </p:nvSpPr>
        <p:spPr/>
        <p:txBody>
          <a:bodyPr/>
          <a:lstStyle/>
          <a:p>
            <a:fld id="{72D01DAF-36B3-B346-AFB1-926C1B8B4446}" type="slidenum">
              <a:rPr lang="en-VN" smtClean="0"/>
              <a:t>‹#›</a:t>
            </a:fld>
            <a:endParaRPr lang="en-VN"/>
          </a:p>
        </p:txBody>
      </p:sp>
    </p:spTree>
    <p:extLst>
      <p:ext uri="{BB962C8B-B14F-4D97-AF65-F5344CB8AC3E}">
        <p14:creationId xmlns:p14="http://schemas.microsoft.com/office/powerpoint/2010/main" val="11717334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9281-76C1-FA4F-8BD8-6F71AD037E1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153AD24B-68C6-494C-9CC0-20017EA13F5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VN"/>
          </a:p>
        </p:txBody>
      </p:sp>
      <p:sp>
        <p:nvSpPr>
          <p:cNvPr id="4" name="Text Placeholder 3">
            <a:extLst>
              <a:ext uri="{FF2B5EF4-FFF2-40B4-BE49-F238E27FC236}">
                <a16:creationId xmlns:a16="http://schemas.microsoft.com/office/drawing/2014/main" id="{25BD1A06-0DA8-DF49-8F12-E80384C6E7F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30DDE11-D6C2-D34E-A0D3-9ACC5B884841}"/>
              </a:ext>
            </a:extLst>
          </p:cNvPr>
          <p:cNvSpPr>
            <a:spLocks noGrp="1"/>
          </p:cNvSpPr>
          <p:nvPr>
            <p:ph type="dt" sz="half" idx="10"/>
          </p:nvPr>
        </p:nvSpPr>
        <p:spPr/>
        <p:txBody>
          <a:bodyPr/>
          <a:lstStyle/>
          <a:p>
            <a:endParaRPr lang="en-VN"/>
          </a:p>
        </p:txBody>
      </p:sp>
      <p:sp>
        <p:nvSpPr>
          <p:cNvPr id="6" name="Footer Placeholder 5">
            <a:extLst>
              <a:ext uri="{FF2B5EF4-FFF2-40B4-BE49-F238E27FC236}">
                <a16:creationId xmlns:a16="http://schemas.microsoft.com/office/drawing/2014/main" id="{1DDEA5F1-EAA1-164D-8692-A12870AA4258}"/>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AE887799-474D-964E-8ACE-89A887E3C9F9}"/>
              </a:ext>
            </a:extLst>
          </p:cNvPr>
          <p:cNvSpPr>
            <a:spLocks noGrp="1"/>
          </p:cNvSpPr>
          <p:nvPr>
            <p:ph type="sldNum" sz="quarter" idx="12"/>
          </p:nvPr>
        </p:nvSpPr>
        <p:spPr/>
        <p:txBody>
          <a:bodyPr/>
          <a:lstStyle/>
          <a:p>
            <a:fld id="{72D01DAF-36B3-B346-AFB1-926C1B8B4446}" type="slidenum">
              <a:rPr lang="en-VN" smtClean="0"/>
              <a:t>‹#›</a:t>
            </a:fld>
            <a:endParaRPr lang="en-VN"/>
          </a:p>
        </p:txBody>
      </p:sp>
    </p:spTree>
    <p:extLst>
      <p:ext uri="{BB962C8B-B14F-4D97-AF65-F5344CB8AC3E}">
        <p14:creationId xmlns:p14="http://schemas.microsoft.com/office/powerpoint/2010/main" val="3562584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91D8-721F-CE4E-91C9-316F3EB37781}"/>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61825F34-9325-E547-AAFE-133D200E8F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55A788CA-676E-0346-A1E3-F66FA571C944}"/>
              </a:ext>
            </a:extLst>
          </p:cNvPr>
          <p:cNvSpPr>
            <a:spLocks noGrp="1"/>
          </p:cNvSpPr>
          <p:nvPr>
            <p:ph type="dt" sz="half" idx="10"/>
          </p:nvPr>
        </p:nvSpPr>
        <p:spPr/>
        <p:txBody>
          <a:bodyPr/>
          <a:lstStyle/>
          <a:p>
            <a:endParaRPr lang="en-VN"/>
          </a:p>
        </p:txBody>
      </p:sp>
      <p:sp>
        <p:nvSpPr>
          <p:cNvPr id="5" name="Footer Placeholder 4">
            <a:extLst>
              <a:ext uri="{FF2B5EF4-FFF2-40B4-BE49-F238E27FC236}">
                <a16:creationId xmlns:a16="http://schemas.microsoft.com/office/drawing/2014/main" id="{EECDDA6C-DEC2-F64F-91DD-37D71C5C36BC}"/>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0314C6CA-5231-4147-A6A8-56FFA1526F01}"/>
              </a:ext>
            </a:extLst>
          </p:cNvPr>
          <p:cNvSpPr>
            <a:spLocks noGrp="1"/>
          </p:cNvSpPr>
          <p:nvPr>
            <p:ph type="sldNum" sz="quarter" idx="12"/>
          </p:nvPr>
        </p:nvSpPr>
        <p:spPr/>
        <p:txBody>
          <a:bodyPr/>
          <a:lstStyle/>
          <a:p>
            <a:fld id="{72D01DAF-36B3-B346-AFB1-926C1B8B4446}" type="slidenum">
              <a:rPr lang="en-VN" smtClean="0"/>
              <a:t>‹#›</a:t>
            </a:fld>
            <a:endParaRPr lang="en-VN"/>
          </a:p>
        </p:txBody>
      </p:sp>
    </p:spTree>
    <p:extLst>
      <p:ext uri="{BB962C8B-B14F-4D97-AF65-F5344CB8AC3E}">
        <p14:creationId xmlns:p14="http://schemas.microsoft.com/office/powerpoint/2010/main" val="4232553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4C050A-C689-AB4B-9D33-7BD6D1EFE084}"/>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7FBEC300-C6E3-AC40-984E-97F16642DE5D}"/>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6115066B-0B81-524F-B963-CEED1C75C2F6}"/>
              </a:ext>
            </a:extLst>
          </p:cNvPr>
          <p:cNvSpPr>
            <a:spLocks noGrp="1"/>
          </p:cNvSpPr>
          <p:nvPr>
            <p:ph type="dt" sz="half" idx="10"/>
          </p:nvPr>
        </p:nvSpPr>
        <p:spPr/>
        <p:txBody>
          <a:bodyPr/>
          <a:lstStyle/>
          <a:p>
            <a:endParaRPr lang="en-VN"/>
          </a:p>
        </p:txBody>
      </p:sp>
      <p:sp>
        <p:nvSpPr>
          <p:cNvPr id="5" name="Footer Placeholder 4">
            <a:extLst>
              <a:ext uri="{FF2B5EF4-FFF2-40B4-BE49-F238E27FC236}">
                <a16:creationId xmlns:a16="http://schemas.microsoft.com/office/drawing/2014/main" id="{1B09A9A8-6F02-5141-857B-57907632EA93}"/>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6C624383-FFBE-B048-99F9-E7D3791D4F3A}"/>
              </a:ext>
            </a:extLst>
          </p:cNvPr>
          <p:cNvSpPr>
            <a:spLocks noGrp="1"/>
          </p:cNvSpPr>
          <p:nvPr>
            <p:ph type="sldNum" sz="quarter" idx="12"/>
          </p:nvPr>
        </p:nvSpPr>
        <p:spPr/>
        <p:txBody>
          <a:bodyPr/>
          <a:lstStyle/>
          <a:p>
            <a:fld id="{72D01DAF-36B3-B346-AFB1-926C1B8B4446}" type="slidenum">
              <a:rPr lang="en-VN" smtClean="0"/>
              <a:t>‹#›</a:t>
            </a:fld>
            <a:endParaRPr lang="en-VN"/>
          </a:p>
        </p:txBody>
      </p:sp>
    </p:spTree>
    <p:extLst>
      <p:ext uri="{BB962C8B-B14F-4D97-AF65-F5344CB8AC3E}">
        <p14:creationId xmlns:p14="http://schemas.microsoft.com/office/powerpoint/2010/main" val="39525935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416052" y="129159"/>
            <a:ext cx="8311800" cy="5487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SzPts val="1100"/>
              <a:buNone/>
              <a:defRPr sz="2100" b="1" i="0" u="none" strike="noStrike" cap="none">
                <a:solidFill>
                  <a:srgbClr val="00664D"/>
                </a:solidFill>
                <a:latin typeface="Arial"/>
                <a:ea typeface="Arial"/>
                <a:cs typeface="Arial"/>
                <a:sym typeface="Arial"/>
              </a:defRPr>
            </a:lvl1pPr>
            <a:lvl2pPr marR="0" lvl="1" algn="l" rtl="0">
              <a:lnSpc>
                <a:spcPct val="90000"/>
              </a:lnSpc>
              <a:spcBef>
                <a:spcPts val="0"/>
              </a:spcBef>
              <a:spcAft>
                <a:spcPts val="0"/>
              </a:spcAft>
              <a:buSzPts val="1100"/>
              <a:buNone/>
              <a:defRPr sz="2100" b="1" i="0" u="none" strike="noStrike" cap="none">
                <a:solidFill>
                  <a:srgbClr val="00664D"/>
                </a:solidFill>
                <a:latin typeface="Arial"/>
                <a:ea typeface="Arial"/>
                <a:cs typeface="Arial"/>
                <a:sym typeface="Arial"/>
              </a:defRPr>
            </a:lvl2pPr>
            <a:lvl3pPr marR="0" lvl="2" algn="l" rtl="0">
              <a:lnSpc>
                <a:spcPct val="90000"/>
              </a:lnSpc>
              <a:spcBef>
                <a:spcPts val="0"/>
              </a:spcBef>
              <a:spcAft>
                <a:spcPts val="0"/>
              </a:spcAft>
              <a:buSzPts val="1100"/>
              <a:buNone/>
              <a:defRPr sz="2100" b="1" i="0" u="none" strike="noStrike" cap="none">
                <a:solidFill>
                  <a:srgbClr val="00664D"/>
                </a:solidFill>
                <a:latin typeface="Arial"/>
                <a:ea typeface="Arial"/>
                <a:cs typeface="Arial"/>
                <a:sym typeface="Arial"/>
              </a:defRPr>
            </a:lvl3pPr>
            <a:lvl4pPr marR="0" lvl="3" algn="l" rtl="0">
              <a:lnSpc>
                <a:spcPct val="90000"/>
              </a:lnSpc>
              <a:spcBef>
                <a:spcPts val="0"/>
              </a:spcBef>
              <a:spcAft>
                <a:spcPts val="0"/>
              </a:spcAft>
              <a:buSzPts val="1100"/>
              <a:buNone/>
              <a:defRPr sz="2100" b="1" i="0" u="none" strike="noStrike" cap="none">
                <a:solidFill>
                  <a:srgbClr val="00664D"/>
                </a:solidFill>
                <a:latin typeface="Arial"/>
                <a:ea typeface="Arial"/>
                <a:cs typeface="Arial"/>
                <a:sym typeface="Arial"/>
              </a:defRPr>
            </a:lvl4pPr>
            <a:lvl5pPr marR="0" lvl="4" algn="l" rtl="0">
              <a:lnSpc>
                <a:spcPct val="90000"/>
              </a:lnSpc>
              <a:spcBef>
                <a:spcPts val="0"/>
              </a:spcBef>
              <a:spcAft>
                <a:spcPts val="0"/>
              </a:spcAft>
              <a:buSzPts val="1100"/>
              <a:buNone/>
              <a:defRPr sz="2100" b="1" i="0" u="none" strike="noStrike" cap="none">
                <a:solidFill>
                  <a:srgbClr val="00664D"/>
                </a:solidFill>
                <a:latin typeface="Arial"/>
                <a:ea typeface="Arial"/>
                <a:cs typeface="Arial"/>
                <a:sym typeface="Arial"/>
              </a:defRPr>
            </a:lvl5pPr>
            <a:lvl6pPr marR="0" lvl="5" algn="l" rtl="0">
              <a:lnSpc>
                <a:spcPct val="90000"/>
              </a:lnSpc>
              <a:spcBef>
                <a:spcPts val="0"/>
              </a:spcBef>
              <a:spcAft>
                <a:spcPts val="0"/>
              </a:spcAft>
              <a:buSzPts val="1100"/>
              <a:buNone/>
              <a:defRPr sz="2100" b="1" i="0" u="none" strike="noStrike" cap="none">
                <a:solidFill>
                  <a:srgbClr val="7889FB"/>
                </a:solidFill>
                <a:latin typeface="Arial"/>
                <a:ea typeface="Arial"/>
                <a:cs typeface="Arial"/>
                <a:sym typeface="Arial"/>
              </a:defRPr>
            </a:lvl6pPr>
            <a:lvl7pPr marR="0" lvl="6" algn="l" rtl="0">
              <a:lnSpc>
                <a:spcPct val="90000"/>
              </a:lnSpc>
              <a:spcBef>
                <a:spcPts val="0"/>
              </a:spcBef>
              <a:spcAft>
                <a:spcPts val="0"/>
              </a:spcAft>
              <a:buSzPts val="1100"/>
              <a:buNone/>
              <a:defRPr sz="2100" b="1" i="0" u="none" strike="noStrike" cap="none">
                <a:solidFill>
                  <a:srgbClr val="7889FB"/>
                </a:solidFill>
                <a:latin typeface="Arial"/>
                <a:ea typeface="Arial"/>
                <a:cs typeface="Arial"/>
                <a:sym typeface="Arial"/>
              </a:defRPr>
            </a:lvl7pPr>
            <a:lvl8pPr marR="0" lvl="7" algn="l" rtl="0">
              <a:lnSpc>
                <a:spcPct val="90000"/>
              </a:lnSpc>
              <a:spcBef>
                <a:spcPts val="0"/>
              </a:spcBef>
              <a:spcAft>
                <a:spcPts val="0"/>
              </a:spcAft>
              <a:buSzPts val="1100"/>
              <a:buNone/>
              <a:defRPr sz="2100" b="1" i="0" u="none" strike="noStrike" cap="none">
                <a:solidFill>
                  <a:srgbClr val="7889FB"/>
                </a:solidFill>
                <a:latin typeface="Arial"/>
                <a:ea typeface="Arial"/>
                <a:cs typeface="Arial"/>
                <a:sym typeface="Arial"/>
              </a:defRPr>
            </a:lvl8pPr>
            <a:lvl9pPr marR="0" lvl="8" algn="l" rtl="0">
              <a:lnSpc>
                <a:spcPct val="90000"/>
              </a:lnSpc>
              <a:spcBef>
                <a:spcPts val="0"/>
              </a:spcBef>
              <a:spcAft>
                <a:spcPts val="0"/>
              </a:spcAft>
              <a:buSzPts val="1100"/>
              <a:buNone/>
              <a:defRPr sz="2100" b="1" i="0" u="none" strike="noStrike" cap="none">
                <a:solidFill>
                  <a:srgbClr val="7889FB"/>
                </a:solidFill>
                <a:latin typeface="Arial"/>
                <a:ea typeface="Arial"/>
                <a:cs typeface="Arial"/>
                <a:sym typeface="Arial"/>
              </a:defRPr>
            </a:lvl9pPr>
          </a:lstStyle>
          <a:p>
            <a:endParaRPr/>
          </a:p>
        </p:txBody>
      </p:sp>
      <p:sp>
        <p:nvSpPr>
          <p:cNvPr id="62" name="Google Shape;62;p15"/>
          <p:cNvSpPr txBox="1">
            <a:spLocks noGrp="1"/>
          </p:cNvSpPr>
          <p:nvPr>
            <p:ph type="subTitle" idx="1"/>
          </p:nvPr>
        </p:nvSpPr>
        <p:spPr>
          <a:xfrm>
            <a:off x="416052" y="663544"/>
            <a:ext cx="8311800" cy="207600"/>
          </a:xfrm>
          <a:prstGeom prst="rect">
            <a:avLst/>
          </a:prstGeom>
          <a:noFill/>
          <a:ln>
            <a:noFill/>
          </a:ln>
        </p:spPr>
        <p:txBody>
          <a:bodyPr spcFirstLastPara="1" wrap="square" lIns="0" tIns="0" rIns="0" bIns="0" anchor="t" anchorCtr="0">
            <a:spAutoFit/>
          </a:bodyPr>
          <a:lstStyle>
            <a:lvl1pPr lvl="0" algn="l" rtl="0">
              <a:spcBef>
                <a:spcPts val="400"/>
              </a:spcBef>
              <a:spcAft>
                <a:spcPts val="0"/>
              </a:spcAft>
              <a:buSzPts val="1400"/>
              <a:buChar char="●"/>
              <a:defRPr sz="1400" b="0">
                <a:latin typeface="Arial"/>
                <a:ea typeface="Arial"/>
                <a:cs typeface="Arial"/>
                <a:sym typeface="Arial"/>
              </a:defRPr>
            </a:lvl1pPr>
            <a:lvl2pPr lvl="1" algn="l" rtl="0">
              <a:spcBef>
                <a:spcPts val="300"/>
              </a:spcBef>
              <a:spcAft>
                <a:spcPts val="0"/>
              </a:spcAft>
              <a:buSzPts val="1400"/>
              <a:buChar char="○"/>
              <a:defRPr/>
            </a:lvl2pPr>
            <a:lvl3pPr lvl="2" algn="l" rtl="0">
              <a:spcBef>
                <a:spcPts val="200"/>
              </a:spcBef>
              <a:spcAft>
                <a:spcPts val="0"/>
              </a:spcAft>
              <a:buSzPts val="1400"/>
              <a:buChar char="■"/>
              <a:defRPr/>
            </a:lvl3pPr>
            <a:lvl4pPr lvl="3" algn="l" rtl="0">
              <a:spcBef>
                <a:spcPts val="200"/>
              </a:spcBef>
              <a:spcAft>
                <a:spcPts val="0"/>
              </a:spcAft>
              <a:buSzPts val="1400"/>
              <a:buChar char="●"/>
              <a:defRPr/>
            </a:lvl4pPr>
            <a:lvl5pPr lvl="4" algn="l" rtl="0">
              <a:spcBef>
                <a:spcPts val="200"/>
              </a:spcBef>
              <a:spcAft>
                <a:spcPts val="0"/>
              </a:spcAft>
              <a:buSzPts val="1400"/>
              <a:buChar char="○"/>
              <a:defRPr/>
            </a:lvl5pPr>
            <a:lvl6pPr lvl="5" algn="l" rtl="0">
              <a:spcBef>
                <a:spcPts val="200"/>
              </a:spcBef>
              <a:spcAft>
                <a:spcPts val="0"/>
              </a:spcAft>
              <a:buSzPts val="1400"/>
              <a:buChar char="■"/>
              <a:defRPr/>
            </a:lvl6pPr>
            <a:lvl7pPr lvl="6" algn="l" rtl="0">
              <a:spcBef>
                <a:spcPts val="200"/>
              </a:spcBef>
              <a:spcAft>
                <a:spcPts val="0"/>
              </a:spcAft>
              <a:buSzPts val="1400"/>
              <a:buChar char="●"/>
              <a:defRPr/>
            </a:lvl7pPr>
            <a:lvl8pPr lvl="7" algn="l" rtl="0">
              <a:spcBef>
                <a:spcPts val="200"/>
              </a:spcBef>
              <a:spcAft>
                <a:spcPts val="0"/>
              </a:spcAft>
              <a:buSzPts val="1400"/>
              <a:buChar char="○"/>
              <a:defRPr/>
            </a:lvl8pPr>
            <a:lvl9pPr lvl="8" algn="l" rtl="0">
              <a:spcBef>
                <a:spcPts val="200"/>
              </a:spcBef>
              <a:spcAft>
                <a:spcPts val="200"/>
              </a:spcAft>
              <a:buSzPts val="1400"/>
              <a:buChar char="■"/>
              <a:defRPr/>
            </a:lvl9pPr>
          </a:lstStyle>
          <a:p>
            <a:endParaRPr/>
          </a:p>
        </p:txBody>
      </p:sp>
      <p:sp>
        <p:nvSpPr>
          <p:cNvPr id="63" name="Google Shape;63;p15"/>
          <p:cNvSpPr txBox="1">
            <a:spLocks noGrp="1"/>
          </p:cNvSpPr>
          <p:nvPr>
            <p:ph type="body" idx="2"/>
          </p:nvPr>
        </p:nvSpPr>
        <p:spPr>
          <a:xfrm>
            <a:off x="416051" y="31198"/>
            <a:ext cx="2882400" cy="92400"/>
          </a:xfrm>
          <a:prstGeom prst="rect">
            <a:avLst/>
          </a:prstGeom>
          <a:noFill/>
          <a:ln>
            <a:noFill/>
          </a:ln>
        </p:spPr>
        <p:txBody>
          <a:bodyPr spcFirstLastPara="1" wrap="square" lIns="0" tIns="0" rIns="0" bIns="0" anchor="t" anchorCtr="0">
            <a:spAutoFit/>
          </a:bodyPr>
          <a:lstStyle>
            <a:lvl1pPr marL="457200" lvl="0" indent="-266700" algn="l" rtl="0">
              <a:spcBef>
                <a:spcPts val="400"/>
              </a:spcBef>
              <a:spcAft>
                <a:spcPts val="0"/>
              </a:spcAft>
              <a:buSzPts val="600"/>
              <a:buChar char="●"/>
              <a:defRPr sz="600" b="0">
                <a:latin typeface="Arial"/>
                <a:ea typeface="Arial"/>
                <a:cs typeface="Arial"/>
                <a:sym typeface="Arial"/>
              </a:defRPr>
            </a:lvl1pPr>
            <a:lvl2pPr marL="914400" lvl="1" indent="-317500" algn="l" rtl="0">
              <a:spcBef>
                <a:spcPts val="300"/>
              </a:spcBef>
              <a:spcAft>
                <a:spcPts val="0"/>
              </a:spcAft>
              <a:buSzPts val="1400"/>
              <a:buChar char="○"/>
              <a:defRPr/>
            </a:lvl2pPr>
            <a:lvl3pPr marL="1371600" lvl="2" indent="-317500" algn="l" rtl="0">
              <a:spcBef>
                <a:spcPts val="200"/>
              </a:spcBef>
              <a:spcAft>
                <a:spcPts val="0"/>
              </a:spcAft>
              <a:buSzPts val="1400"/>
              <a:buChar char="■"/>
              <a:defRPr/>
            </a:lvl3pPr>
            <a:lvl4pPr marL="1828800" lvl="3" indent="-317500" algn="l" rtl="0">
              <a:spcBef>
                <a:spcPts val="200"/>
              </a:spcBef>
              <a:spcAft>
                <a:spcPts val="0"/>
              </a:spcAft>
              <a:buSzPts val="1400"/>
              <a:buChar char="●"/>
              <a:defRPr/>
            </a:lvl4pPr>
            <a:lvl5pPr marL="2286000" lvl="4" indent="-317500" algn="l" rtl="0">
              <a:spcBef>
                <a:spcPts val="200"/>
              </a:spcBef>
              <a:spcAft>
                <a:spcPts val="0"/>
              </a:spcAft>
              <a:buSzPts val="1400"/>
              <a:buChar char="○"/>
              <a:defRPr/>
            </a:lvl5pPr>
            <a:lvl6pPr marL="2743200" lvl="5" indent="-317500" algn="l" rtl="0">
              <a:spcBef>
                <a:spcPts val="200"/>
              </a:spcBef>
              <a:spcAft>
                <a:spcPts val="0"/>
              </a:spcAft>
              <a:buSzPts val="1400"/>
              <a:buChar char="■"/>
              <a:defRPr/>
            </a:lvl6pPr>
            <a:lvl7pPr marL="3200400" lvl="6" indent="-317500" algn="l" rtl="0">
              <a:spcBef>
                <a:spcPts val="200"/>
              </a:spcBef>
              <a:spcAft>
                <a:spcPts val="0"/>
              </a:spcAft>
              <a:buSzPts val="1400"/>
              <a:buChar char="●"/>
              <a:defRPr/>
            </a:lvl7pPr>
            <a:lvl8pPr marL="3657600" lvl="7" indent="-317500" algn="l" rtl="0">
              <a:spcBef>
                <a:spcPts val="200"/>
              </a:spcBef>
              <a:spcAft>
                <a:spcPts val="0"/>
              </a:spcAft>
              <a:buSzPts val="1400"/>
              <a:buChar char="○"/>
              <a:defRPr/>
            </a:lvl8pPr>
            <a:lvl9pPr marL="4114800" lvl="8" indent="-317500" algn="l" rtl="0">
              <a:spcBef>
                <a:spcPts val="200"/>
              </a:spcBef>
              <a:spcAft>
                <a:spcPts val="200"/>
              </a:spcAft>
              <a:buSzPts val="1400"/>
              <a:buChar char="■"/>
              <a:defRPr/>
            </a:lvl9pPr>
          </a:lstStyle>
          <a:p>
            <a:endParaRPr/>
          </a:p>
        </p:txBody>
      </p:sp>
      <p:sp>
        <p:nvSpPr>
          <p:cNvPr id="64" name="Google Shape;64;p15"/>
          <p:cNvSpPr txBox="1">
            <a:spLocks noGrp="1"/>
          </p:cNvSpPr>
          <p:nvPr>
            <p:ph type="sldNum" idx="12"/>
          </p:nvPr>
        </p:nvSpPr>
        <p:spPr>
          <a:xfrm>
            <a:off x="8328026" y="4973241"/>
            <a:ext cx="671400" cy="113100"/>
          </a:xfrm>
          <a:prstGeom prst="rect">
            <a:avLst/>
          </a:prstGeom>
          <a:noFill/>
          <a:ln>
            <a:noFill/>
          </a:ln>
        </p:spPr>
        <p:txBody>
          <a:bodyPr spcFirstLastPara="1" wrap="square" lIns="0" tIns="0" rIns="0" bIns="0" anchor="t" anchorCtr="0">
            <a:normAutofit lnSpcReduction="10000"/>
          </a:bodyPr>
          <a:lstStyle>
            <a:lvl1pPr marL="0" marR="0" lvl="0" indent="0" algn="r" rtl="0">
              <a:spcBef>
                <a:spcPts val="0"/>
              </a:spcBef>
              <a:spcAft>
                <a:spcPts val="0"/>
              </a:spcAft>
              <a:buNone/>
              <a:defRPr sz="800" b="1">
                <a:solidFill>
                  <a:schemeClr val="lt1"/>
                </a:solidFill>
                <a:latin typeface="Arial"/>
                <a:ea typeface="Arial"/>
                <a:cs typeface="Arial"/>
                <a:sym typeface="Arial"/>
              </a:defRPr>
            </a:lvl1pPr>
            <a:lvl2pPr marL="0" marR="0" lvl="1" indent="0" algn="r" rtl="0">
              <a:spcBef>
                <a:spcPts val="0"/>
              </a:spcBef>
              <a:spcAft>
                <a:spcPts val="0"/>
              </a:spcAft>
              <a:buNone/>
              <a:defRPr sz="800" b="1">
                <a:solidFill>
                  <a:schemeClr val="lt1"/>
                </a:solidFill>
                <a:latin typeface="Arial"/>
                <a:ea typeface="Arial"/>
                <a:cs typeface="Arial"/>
                <a:sym typeface="Arial"/>
              </a:defRPr>
            </a:lvl2pPr>
            <a:lvl3pPr marL="0" marR="0" lvl="2" indent="0" algn="r" rtl="0">
              <a:spcBef>
                <a:spcPts val="0"/>
              </a:spcBef>
              <a:spcAft>
                <a:spcPts val="0"/>
              </a:spcAft>
              <a:buNone/>
              <a:defRPr sz="800" b="1">
                <a:solidFill>
                  <a:schemeClr val="lt1"/>
                </a:solidFill>
                <a:latin typeface="Arial"/>
                <a:ea typeface="Arial"/>
                <a:cs typeface="Arial"/>
                <a:sym typeface="Arial"/>
              </a:defRPr>
            </a:lvl3pPr>
            <a:lvl4pPr marL="0" marR="0" lvl="3" indent="0" algn="r" rtl="0">
              <a:spcBef>
                <a:spcPts val="0"/>
              </a:spcBef>
              <a:spcAft>
                <a:spcPts val="0"/>
              </a:spcAft>
              <a:buNone/>
              <a:defRPr sz="800" b="1">
                <a:solidFill>
                  <a:schemeClr val="lt1"/>
                </a:solidFill>
                <a:latin typeface="Arial"/>
                <a:ea typeface="Arial"/>
                <a:cs typeface="Arial"/>
                <a:sym typeface="Arial"/>
              </a:defRPr>
            </a:lvl4pPr>
            <a:lvl5pPr marL="0" marR="0" lvl="4" indent="0" algn="r" rtl="0">
              <a:spcBef>
                <a:spcPts val="0"/>
              </a:spcBef>
              <a:spcAft>
                <a:spcPts val="0"/>
              </a:spcAft>
              <a:buNone/>
              <a:defRPr sz="800" b="1">
                <a:solidFill>
                  <a:schemeClr val="lt1"/>
                </a:solidFill>
                <a:latin typeface="Arial"/>
                <a:ea typeface="Arial"/>
                <a:cs typeface="Arial"/>
                <a:sym typeface="Arial"/>
              </a:defRPr>
            </a:lvl5pPr>
            <a:lvl6pPr marL="0" marR="0" lvl="5" indent="0" algn="r" rtl="0">
              <a:spcBef>
                <a:spcPts val="0"/>
              </a:spcBef>
              <a:spcAft>
                <a:spcPts val="0"/>
              </a:spcAft>
              <a:buNone/>
              <a:defRPr sz="800" b="1">
                <a:solidFill>
                  <a:schemeClr val="lt1"/>
                </a:solidFill>
                <a:latin typeface="Arial"/>
                <a:ea typeface="Arial"/>
                <a:cs typeface="Arial"/>
                <a:sym typeface="Arial"/>
              </a:defRPr>
            </a:lvl6pPr>
            <a:lvl7pPr marL="0" marR="0" lvl="6" indent="0" algn="r" rtl="0">
              <a:spcBef>
                <a:spcPts val="0"/>
              </a:spcBef>
              <a:spcAft>
                <a:spcPts val="0"/>
              </a:spcAft>
              <a:buNone/>
              <a:defRPr sz="800" b="1">
                <a:solidFill>
                  <a:schemeClr val="lt1"/>
                </a:solidFill>
                <a:latin typeface="Arial"/>
                <a:ea typeface="Arial"/>
                <a:cs typeface="Arial"/>
                <a:sym typeface="Arial"/>
              </a:defRPr>
            </a:lvl7pPr>
            <a:lvl8pPr marL="0" marR="0" lvl="7" indent="0" algn="r" rtl="0">
              <a:spcBef>
                <a:spcPts val="0"/>
              </a:spcBef>
              <a:spcAft>
                <a:spcPts val="0"/>
              </a:spcAft>
              <a:buNone/>
              <a:defRPr sz="800" b="1">
                <a:solidFill>
                  <a:schemeClr val="lt1"/>
                </a:solidFill>
                <a:latin typeface="Arial"/>
                <a:ea typeface="Arial"/>
                <a:cs typeface="Arial"/>
                <a:sym typeface="Arial"/>
              </a:defRPr>
            </a:lvl8pPr>
            <a:lvl9pPr marL="0" marR="0" lvl="8" indent="0" algn="r" rtl="0">
              <a:spcBef>
                <a:spcPts val="0"/>
              </a:spcBef>
              <a:spcAft>
                <a:spcPts val="0"/>
              </a:spcAft>
              <a:buNone/>
              <a:defRPr sz="800" b="1">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extLst>
      <p:ext uri="{BB962C8B-B14F-4D97-AF65-F5344CB8AC3E}">
        <p14:creationId xmlns:p14="http://schemas.microsoft.com/office/powerpoint/2010/main" val="2911477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p:cSld name="1_Section Header">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722313" y="3305176"/>
            <a:ext cx="7772400" cy="1021500"/>
          </a:xfrm>
          <a:prstGeom prst="rect">
            <a:avLst/>
          </a:prstGeom>
          <a:noFill/>
          <a:ln>
            <a:noFill/>
          </a:ln>
        </p:spPr>
        <p:txBody>
          <a:bodyPr spcFirstLastPara="1" wrap="square" lIns="68575" tIns="34275" rIns="68575" bIns="34275" anchor="t" anchorCtr="0">
            <a:normAutofit/>
          </a:bodyPr>
          <a:lstStyle>
            <a:lvl1pPr marR="0" lvl="0" algn="l" rtl="0">
              <a:lnSpc>
                <a:spcPct val="90000"/>
              </a:lnSpc>
              <a:spcBef>
                <a:spcPts val="0"/>
              </a:spcBef>
              <a:spcAft>
                <a:spcPts val="0"/>
              </a:spcAft>
              <a:buSzPts val="1100"/>
              <a:buNone/>
              <a:defRPr sz="3000" b="1" i="0" u="none" strike="noStrike" cap="none">
                <a:solidFill>
                  <a:srgbClr val="ED1B2F"/>
                </a:solidFill>
                <a:latin typeface="Arial"/>
                <a:ea typeface="Arial"/>
                <a:cs typeface="Arial"/>
                <a:sym typeface="Arial"/>
              </a:defRPr>
            </a:lvl1pPr>
            <a:lvl2pPr marR="0" lvl="1" algn="l" rtl="0">
              <a:lnSpc>
                <a:spcPct val="90000"/>
              </a:lnSpc>
              <a:spcBef>
                <a:spcPts val="0"/>
              </a:spcBef>
              <a:spcAft>
                <a:spcPts val="0"/>
              </a:spcAft>
              <a:buSzPts val="1100"/>
              <a:buNone/>
              <a:defRPr sz="2100" b="1" i="0" u="none" strike="noStrike" cap="none">
                <a:solidFill>
                  <a:srgbClr val="00664D"/>
                </a:solidFill>
                <a:latin typeface="Arial"/>
                <a:ea typeface="Arial"/>
                <a:cs typeface="Arial"/>
                <a:sym typeface="Arial"/>
              </a:defRPr>
            </a:lvl2pPr>
            <a:lvl3pPr marR="0" lvl="2" algn="l" rtl="0">
              <a:lnSpc>
                <a:spcPct val="90000"/>
              </a:lnSpc>
              <a:spcBef>
                <a:spcPts val="0"/>
              </a:spcBef>
              <a:spcAft>
                <a:spcPts val="0"/>
              </a:spcAft>
              <a:buSzPts val="1100"/>
              <a:buNone/>
              <a:defRPr sz="2100" b="1" i="0" u="none" strike="noStrike" cap="none">
                <a:solidFill>
                  <a:srgbClr val="00664D"/>
                </a:solidFill>
                <a:latin typeface="Arial"/>
                <a:ea typeface="Arial"/>
                <a:cs typeface="Arial"/>
                <a:sym typeface="Arial"/>
              </a:defRPr>
            </a:lvl3pPr>
            <a:lvl4pPr marR="0" lvl="3" algn="l" rtl="0">
              <a:lnSpc>
                <a:spcPct val="90000"/>
              </a:lnSpc>
              <a:spcBef>
                <a:spcPts val="0"/>
              </a:spcBef>
              <a:spcAft>
                <a:spcPts val="0"/>
              </a:spcAft>
              <a:buSzPts val="1100"/>
              <a:buNone/>
              <a:defRPr sz="2100" b="1" i="0" u="none" strike="noStrike" cap="none">
                <a:solidFill>
                  <a:srgbClr val="00664D"/>
                </a:solidFill>
                <a:latin typeface="Arial"/>
                <a:ea typeface="Arial"/>
                <a:cs typeface="Arial"/>
                <a:sym typeface="Arial"/>
              </a:defRPr>
            </a:lvl4pPr>
            <a:lvl5pPr marR="0" lvl="4" algn="l" rtl="0">
              <a:lnSpc>
                <a:spcPct val="90000"/>
              </a:lnSpc>
              <a:spcBef>
                <a:spcPts val="0"/>
              </a:spcBef>
              <a:spcAft>
                <a:spcPts val="0"/>
              </a:spcAft>
              <a:buSzPts val="1100"/>
              <a:buNone/>
              <a:defRPr sz="2100" b="1" i="0" u="none" strike="noStrike" cap="none">
                <a:solidFill>
                  <a:srgbClr val="00664D"/>
                </a:solidFill>
                <a:latin typeface="Arial"/>
                <a:ea typeface="Arial"/>
                <a:cs typeface="Arial"/>
                <a:sym typeface="Arial"/>
              </a:defRPr>
            </a:lvl5pPr>
            <a:lvl6pPr marR="0" lvl="5" algn="l" rtl="0">
              <a:lnSpc>
                <a:spcPct val="90000"/>
              </a:lnSpc>
              <a:spcBef>
                <a:spcPts val="0"/>
              </a:spcBef>
              <a:spcAft>
                <a:spcPts val="0"/>
              </a:spcAft>
              <a:buSzPts val="1100"/>
              <a:buNone/>
              <a:defRPr sz="2100" b="1" i="0" u="none" strike="noStrike" cap="none">
                <a:solidFill>
                  <a:srgbClr val="7889FB"/>
                </a:solidFill>
                <a:latin typeface="Arial"/>
                <a:ea typeface="Arial"/>
                <a:cs typeface="Arial"/>
                <a:sym typeface="Arial"/>
              </a:defRPr>
            </a:lvl6pPr>
            <a:lvl7pPr marR="0" lvl="6" algn="l" rtl="0">
              <a:lnSpc>
                <a:spcPct val="90000"/>
              </a:lnSpc>
              <a:spcBef>
                <a:spcPts val="0"/>
              </a:spcBef>
              <a:spcAft>
                <a:spcPts val="0"/>
              </a:spcAft>
              <a:buSzPts val="1100"/>
              <a:buNone/>
              <a:defRPr sz="2100" b="1" i="0" u="none" strike="noStrike" cap="none">
                <a:solidFill>
                  <a:srgbClr val="7889FB"/>
                </a:solidFill>
                <a:latin typeface="Arial"/>
                <a:ea typeface="Arial"/>
                <a:cs typeface="Arial"/>
                <a:sym typeface="Arial"/>
              </a:defRPr>
            </a:lvl7pPr>
            <a:lvl8pPr marR="0" lvl="7" algn="l" rtl="0">
              <a:lnSpc>
                <a:spcPct val="90000"/>
              </a:lnSpc>
              <a:spcBef>
                <a:spcPts val="0"/>
              </a:spcBef>
              <a:spcAft>
                <a:spcPts val="0"/>
              </a:spcAft>
              <a:buSzPts val="1100"/>
              <a:buNone/>
              <a:defRPr sz="2100" b="1" i="0" u="none" strike="noStrike" cap="none">
                <a:solidFill>
                  <a:srgbClr val="7889FB"/>
                </a:solidFill>
                <a:latin typeface="Arial"/>
                <a:ea typeface="Arial"/>
                <a:cs typeface="Arial"/>
                <a:sym typeface="Arial"/>
              </a:defRPr>
            </a:lvl8pPr>
            <a:lvl9pPr marR="0" lvl="8" algn="l" rtl="0">
              <a:lnSpc>
                <a:spcPct val="90000"/>
              </a:lnSpc>
              <a:spcBef>
                <a:spcPts val="0"/>
              </a:spcBef>
              <a:spcAft>
                <a:spcPts val="0"/>
              </a:spcAft>
              <a:buSzPts val="1100"/>
              <a:buNone/>
              <a:defRPr sz="2100" b="1" i="0" u="none" strike="noStrike" cap="none">
                <a:solidFill>
                  <a:srgbClr val="7889FB"/>
                </a:solidFill>
                <a:latin typeface="Arial"/>
                <a:ea typeface="Arial"/>
                <a:cs typeface="Arial"/>
                <a:sym typeface="Arial"/>
              </a:defRPr>
            </a:lvl9pPr>
          </a:lstStyle>
          <a:p>
            <a:endParaRPr/>
          </a:p>
        </p:txBody>
      </p:sp>
      <p:sp>
        <p:nvSpPr>
          <p:cNvPr id="58" name="Google Shape;58;p14"/>
          <p:cNvSpPr txBox="1">
            <a:spLocks noGrp="1"/>
          </p:cNvSpPr>
          <p:nvPr>
            <p:ph type="body" idx="1"/>
          </p:nvPr>
        </p:nvSpPr>
        <p:spPr>
          <a:xfrm>
            <a:off x="722313" y="2180035"/>
            <a:ext cx="7772400" cy="1125000"/>
          </a:xfrm>
          <a:prstGeom prst="rect">
            <a:avLst/>
          </a:prstGeom>
          <a:noFill/>
          <a:ln>
            <a:noFill/>
          </a:ln>
        </p:spPr>
        <p:txBody>
          <a:bodyPr spcFirstLastPara="1" wrap="square" lIns="67500" tIns="35100" rIns="67500" bIns="35100" anchor="b" anchorCtr="0">
            <a:normAutofit/>
          </a:bodyPr>
          <a:lstStyle>
            <a:lvl1pPr marL="457200" lvl="0" indent="-228600" algn="l" rtl="0">
              <a:spcBef>
                <a:spcPts val="400"/>
              </a:spcBef>
              <a:spcAft>
                <a:spcPts val="0"/>
              </a:spcAft>
              <a:buSzPts val="1500"/>
              <a:buNone/>
              <a:defRPr sz="1500">
                <a:latin typeface="Arial"/>
                <a:ea typeface="Arial"/>
                <a:cs typeface="Arial"/>
                <a:sym typeface="Arial"/>
              </a:defRPr>
            </a:lvl1pPr>
            <a:lvl2pPr marL="914400" lvl="1" indent="-228600" algn="l" rtl="0">
              <a:spcBef>
                <a:spcPts val="300"/>
              </a:spcBef>
              <a:spcAft>
                <a:spcPts val="0"/>
              </a:spcAft>
              <a:buSzPts val="1400"/>
              <a:buNone/>
              <a:defRPr sz="1400"/>
            </a:lvl2pPr>
            <a:lvl3pPr marL="1371600" lvl="2" indent="-228600" algn="l" rtl="0">
              <a:spcBef>
                <a:spcPts val="200"/>
              </a:spcBef>
              <a:spcAft>
                <a:spcPts val="0"/>
              </a:spcAft>
              <a:buSzPts val="1200"/>
              <a:buNone/>
              <a:defRPr sz="1200"/>
            </a:lvl3pPr>
            <a:lvl4pPr marL="1828800" lvl="3" indent="-228600" algn="l" rtl="0">
              <a:spcBef>
                <a:spcPts val="200"/>
              </a:spcBef>
              <a:spcAft>
                <a:spcPts val="0"/>
              </a:spcAft>
              <a:buSzPts val="1100"/>
              <a:buNone/>
              <a:defRPr sz="1100"/>
            </a:lvl4pPr>
            <a:lvl5pPr marL="2286000" lvl="4" indent="-228600" algn="l" rtl="0">
              <a:spcBef>
                <a:spcPts val="200"/>
              </a:spcBef>
              <a:spcAft>
                <a:spcPts val="0"/>
              </a:spcAft>
              <a:buSzPts val="1100"/>
              <a:buNone/>
              <a:defRPr sz="1100"/>
            </a:lvl5pPr>
            <a:lvl6pPr marL="2743200" lvl="5" indent="-228600" algn="l" rtl="0">
              <a:spcBef>
                <a:spcPts val="200"/>
              </a:spcBef>
              <a:spcAft>
                <a:spcPts val="0"/>
              </a:spcAft>
              <a:buSzPts val="1100"/>
              <a:buNone/>
              <a:defRPr sz="1100"/>
            </a:lvl6pPr>
            <a:lvl7pPr marL="3200400" lvl="6" indent="-228600" algn="l" rtl="0">
              <a:spcBef>
                <a:spcPts val="200"/>
              </a:spcBef>
              <a:spcAft>
                <a:spcPts val="0"/>
              </a:spcAft>
              <a:buSzPts val="1100"/>
              <a:buNone/>
              <a:defRPr sz="1100"/>
            </a:lvl7pPr>
            <a:lvl8pPr marL="3657600" lvl="7" indent="-228600" algn="l" rtl="0">
              <a:spcBef>
                <a:spcPts val="200"/>
              </a:spcBef>
              <a:spcAft>
                <a:spcPts val="0"/>
              </a:spcAft>
              <a:buSzPts val="1100"/>
              <a:buNone/>
              <a:defRPr sz="1100"/>
            </a:lvl8pPr>
            <a:lvl9pPr marL="4114800" lvl="8" indent="-228600" algn="l" rtl="0">
              <a:spcBef>
                <a:spcPts val="200"/>
              </a:spcBef>
              <a:spcAft>
                <a:spcPts val="200"/>
              </a:spcAft>
              <a:buSzPts val="1100"/>
              <a:buNone/>
              <a:defRPr sz="1100"/>
            </a:lvl9pPr>
          </a:lstStyle>
          <a:p>
            <a:endParaRPr/>
          </a:p>
        </p:txBody>
      </p:sp>
      <p:sp>
        <p:nvSpPr>
          <p:cNvPr id="59" name="Google Shape;59;p14"/>
          <p:cNvSpPr txBox="1">
            <a:spLocks noGrp="1"/>
          </p:cNvSpPr>
          <p:nvPr>
            <p:ph type="sldNum" idx="12"/>
          </p:nvPr>
        </p:nvSpPr>
        <p:spPr>
          <a:xfrm>
            <a:off x="8328026" y="4973241"/>
            <a:ext cx="671400" cy="113100"/>
          </a:xfrm>
          <a:prstGeom prst="rect">
            <a:avLst/>
          </a:prstGeom>
          <a:noFill/>
          <a:ln>
            <a:noFill/>
          </a:ln>
        </p:spPr>
        <p:txBody>
          <a:bodyPr spcFirstLastPara="1" wrap="square" lIns="0" tIns="0" rIns="0" bIns="0" anchor="t" anchorCtr="0">
            <a:normAutofit lnSpcReduction="10000"/>
          </a:bodyPr>
          <a:lstStyle>
            <a:lvl1pPr marL="0" marR="0" lvl="0" indent="0" algn="r" rtl="0">
              <a:spcBef>
                <a:spcPts val="0"/>
              </a:spcBef>
              <a:spcAft>
                <a:spcPts val="0"/>
              </a:spcAft>
              <a:buNone/>
              <a:defRPr sz="800" b="1" i="0" u="none" strike="noStrike" cap="none">
                <a:solidFill>
                  <a:schemeClr val="lt1"/>
                </a:solidFill>
                <a:latin typeface="Arial"/>
                <a:ea typeface="Arial"/>
                <a:cs typeface="Arial"/>
                <a:sym typeface="Arial"/>
              </a:defRPr>
            </a:lvl1pPr>
            <a:lvl2pPr marL="0" marR="0" lvl="1" indent="0" algn="r" rtl="0">
              <a:spcBef>
                <a:spcPts val="0"/>
              </a:spcBef>
              <a:spcAft>
                <a:spcPts val="0"/>
              </a:spcAft>
              <a:buNone/>
              <a:defRPr sz="800" b="1" i="0" u="none" strike="noStrike" cap="none">
                <a:solidFill>
                  <a:schemeClr val="lt1"/>
                </a:solidFill>
                <a:latin typeface="Arial"/>
                <a:ea typeface="Arial"/>
                <a:cs typeface="Arial"/>
                <a:sym typeface="Arial"/>
              </a:defRPr>
            </a:lvl2pPr>
            <a:lvl3pPr marL="0" marR="0" lvl="2" indent="0" algn="r" rtl="0">
              <a:spcBef>
                <a:spcPts val="0"/>
              </a:spcBef>
              <a:spcAft>
                <a:spcPts val="0"/>
              </a:spcAft>
              <a:buNone/>
              <a:defRPr sz="800" b="1" i="0" u="none" strike="noStrike" cap="none">
                <a:solidFill>
                  <a:schemeClr val="lt1"/>
                </a:solidFill>
                <a:latin typeface="Arial"/>
                <a:ea typeface="Arial"/>
                <a:cs typeface="Arial"/>
                <a:sym typeface="Arial"/>
              </a:defRPr>
            </a:lvl3pPr>
            <a:lvl4pPr marL="0" marR="0" lvl="3" indent="0" algn="r" rtl="0">
              <a:spcBef>
                <a:spcPts val="0"/>
              </a:spcBef>
              <a:spcAft>
                <a:spcPts val="0"/>
              </a:spcAft>
              <a:buNone/>
              <a:defRPr sz="800" b="1" i="0" u="none" strike="noStrike" cap="none">
                <a:solidFill>
                  <a:schemeClr val="lt1"/>
                </a:solidFill>
                <a:latin typeface="Arial"/>
                <a:ea typeface="Arial"/>
                <a:cs typeface="Arial"/>
                <a:sym typeface="Arial"/>
              </a:defRPr>
            </a:lvl4pPr>
            <a:lvl5pPr marL="0" marR="0" lvl="4" indent="0" algn="r" rtl="0">
              <a:spcBef>
                <a:spcPts val="0"/>
              </a:spcBef>
              <a:spcAft>
                <a:spcPts val="0"/>
              </a:spcAft>
              <a:buNone/>
              <a:defRPr sz="800" b="1" i="0" u="none" strike="noStrike" cap="none">
                <a:solidFill>
                  <a:schemeClr val="lt1"/>
                </a:solidFill>
                <a:latin typeface="Arial"/>
                <a:ea typeface="Arial"/>
                <a:cs typeface="Arial"/>
                <a:sym typeface="Arial"/>
              </a:defRPr>
            </a:lvl5pPr>
            <a:lvl6pPr marL="0" marR="0" lvl="5" indent="0" algn="r" rtl="0">
              <a:spcBef>
                <a:spcPts val="0"/>
              </a:spcBef>
              <a:spcAft>
                <a:spcPts val="0"/>
              </a:spcAft>
              <a:buNone/>
              <a:defRPr sz="800" b="1" i="0" u="none" strike="noStrike" cap="none">
                <a:solidFill>
                  <a:schemeClr val="lt1"/>
                </a:solidFill>
                <a:latin typeface="Arial"/>
                <a:ea typeface="Arial"/>
                <a:cs typeface="Arial"/>
                <a:sym typeface="Arial"/>
              </a:defRPr>
            </a:lvl6pPr>
            <a:lvl7pPr marL="0" marR="0" lvl="6" indent="0" algn="r" rtl="0">
              <a:spcBef>
                <a:spcPts val="0"/>
              </a:spcBef>
              <a:spcAft>
                <a:spcPts val="0"/>
              </a:spcAft>
              <a:buNone/>
              <a:defRPr sz="800" b="1" i="0" u="none" strike="noStrike" cap="none">
                <a:solidFill>
                  <a:schemeClr val="lt1"/>
                </a:solidFill>
                <a:latin typeface="Arial"/>
                <a:ea typeface="Arial"/>
                <a:cs typeface="Arial"/>
                <a:sym typeface="Arial"/>
              </a:defRPr>
            </a:lvl7pPr>
            <a:lvl8pPr marL="0" marR="0" lvl="7" indent="0" algn="r" rtl="0">
              <a:spcBef>
                <a:spcPts val="0"/>
              </a:spcBef>
              <a:spcAft>
                <a:spcPts val="0"/>
              </a:spcAft>
              <a:buNone/>
              <a:defRPr sz="800" b="1" i="0" u="none" strike="noStrike" cap="none">
                <a:solidFill>
                  <a:schemeClr val="lt1"/>
                </a:solidFill>
                <a:latin typeface="Arial"/>
                <a:ea typeface="Arial"/>
                <a:cs typeface="Arial"/>
                <a:sym typeface="Arial"/>
              </a:defRPr>
            </a:lvl8pPr>
            <a:lvl9pPr marL="0" marR="0" lvl="8" indent="0" algn="r" rtl="0">
              <a:spcBef>
                <a:spcPts val="0"/>
              </a:spcBef>
              <a:spcAft>
                <a:spcPts val="0"/>
              </a:spcAft>
              <a:buNone/>
              <a:defRPr sz="8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extLst>
      <p:ext uri="{BB962C8B-B14F-4D97-AF65-F5344CB8AC3E}">
        <p14:creationId xmlns:p14="http://schemas.microsoft.com/office/powerpoint/2010/main" val="19262211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pening slide">
  <p:cSld name="Opening slide">
    <p:bg>
      <p:bgPr>
        <a:solidFill>
          <a:srgbClr val="FFFFFF"/>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8225" y="1834275"/>
            <a:ext cx="361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000">
                <a:solidFill>
                  <a:srgbClr val="ED1B2F"/>
                </a:solidFill>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dirty="0"/>
          </a:p>
        </p:txBody>
      </p:sp>
      <p:sp>
        <p:nvSpPr>
          <p:cNvPr id="10" name="Google Shape;10;p2"/>
          <p:cNvSpPr txBox="1">
            <a:spLocks noGrp="1"/>
          </p:cNvSpPr>
          <p:nvPr>
            <p:ph type="subTitle" idx="1"/>
          </p:nvPr>
        </p:nvSpPr>
        <p:spPr>
          <a:xfrm>
            <a:off x="6485575" y="3344275"/>
            <a:ext cx="21093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grpSp>
        <p:nvGrpSpPr>
          <p:cNvPr id="11" name="Google Shape;11;p2"/>
          <p:cNvGrpSpPr/>
          <p:nvPr userDrawn="1"/>
        </p:nvGrpSpPr>
        <p:grpSpPr>
          <a:xfrm>
            <a:off x="-4005" y="1914218"/>
            <a:ext cx="5074279" cy="4123674"/>
            <a:chOff x="103" y="1955775"/>
            <a:chExt cx="5026526" cy="4123674"/>
          </a:xfrm>
        </p:grpSpPr>
        <p:grpSp>
          <p:nvGrpSpPr>
            <p:cNvPr id="12" name="Google Shape;12;p2"/>
            <p:cNvGrpSpPr/>
            <p:nvPr/>
          </p:nvGrpSpPr>
          <p:grpSpPr>
            <a:xfrm>
              <a:off x="103" y="2162164"/>
              <a:ext cx="5026526" cy="3917285"/>
              <a:chOff x="2439855" y="3874193"/>
              <a:chExt cx="1340300" cy="1044526"/>
            </a:xfrm>
          </p:grpSpPr>
          <p:sp>
            <p:nvSpPr>
              <p:cNvPr id="13" name="Google Shape;13;p2"/>
              <p:cNvSpPr/>
              <p:nvPr/>
            </p:nvSpPr>
            <p:spPr>
              <a:xfrm>
                <a:off x="2439855" y="3957694"/>
                <a:ext cx="1340300" cy="961025"/>
              </a:xfrm>
              <a:custGeom>
                <a:avLst/>
                <a:gdLst/>
                <a:ahLst/>
                <a:cxnLst/>
                <a:rect l="l" t="t" r="r" b="b"/>
                <a:pathLst>
                  <a:path w="53612" h="38441" extrusionOk="0">
                    <a:moveTo>
                      <a:pt x="39043" y="3843"/>
                    </a:moveTo>
                    <a:cubicBezTo>
                      <a:pt x="40256" y="3843"/>
                      <a:pt x="41202" y="4963"/>
                      <a:pt x="40977" y="6167"/>
                    </a:cubicBezTo>
                    <a:cubicBezTo>
                      <a:pt x="40861" y="7023"/>
                      <a:pt x="40194" y="7690"/>
                      <a:pt x="39411" y="7806"/>
                    </a:cubicBezTo>
                    <a:cubicBezTo>
                      <a:pt x="39289" y="7828"/>
                      <a:pt x="39168" y="7838"/>
                      <a:pt x="39051" y="7838"/>
                    </a:cubicBezTo>
                    <a:cubicBezTo>
                      <a:pt x="37828" y="7838"/>
                      <a:pt x="36893" y="6718"/>
                      <a:pt x="37105" y="5514"/>
                    </a:cubicBezTo>
                    <a:cubicBezTo>
                      <a:pt x="37235" y="4658"/>
                      <a:pt x="37888" y="3991"/>
                      <a:pt x="38686" y="3875"/>
                    </a:cubicBezTo>
                    <a:cubicBezTo>
                      <a:pt x="38807" y="3853"/>
                      <a:pt x="38926" y="3843"/>
                      <a:pt x="39043" y="3843"/>
                    </a:cubicBezTo>
                    <a:close/>
                    <a:moveTo>
                      <a:pt x="38299" y="0"/>
                    </a:moveTo>
                    <a:cubicBezTo>
                      <a:pt x="36202" y="0"/>
                      <a:pt x="34126" y="782"/>
                      <a:pt x="32579" y="2251"/>
                    </a:cubicBezTo>
                    <a:cubicBezTo>
                      <a:pt x="31970" y="2845"/>
                      <a:pt x="31187" y="3208"/>
                      <a:pt x="30215" y="3208"/>
                    </a:cubicBezTo>
                    <a:cubicBezTo>
                      <a:pt x="29736" y="3208"/>
                      <a:pt x="29257" y="3092"/>
                      <a:pt x="28822" y="2903"/>
                    </a:cubicBezTo>
                    <a:cubicBezTo>
                      <a:pt x="27607" y="2337"/>
                      <a:pt x="26320" y="2053"/>
                      <a:pt x="25050" y="2053"/>
                    </a:cubicBezTo>
                    <a:cubicBezTo>
                      <a:pt x="23228" y="2053"/>
                      <a:pt x="21441" y="2638"/>
                      <a:pt x="19945" y="3817"/>
                    </a:cubicBezTo>
                    <a:cubicBezTo>
                      <a:pt x="18437" y="5079"/>
                      <a:pt x="17102" y="6602"/>
                      <a:pt x="16014" y="8227"/>
                    </a:cubicBezTo>
                    <a:cubicBezTo>
                      <a:pt x="14201" y="11128"/>
                      <a:pt x="11605" y="13419"/>
                      <a:pt x="8457" y="14696"/>
                    </a:cubicBezTo>
                    <a:cubicBezTo>
                      <a:pt x="8225" y="14812"/>
                      <a:pt x="7978" y="14942"/>
                      <a:pt x="7790" y="15000"/>
                    </a:cubicBezTo>
                    <a:cubicBezTo>
                      <a:pt x="5861" y="15900"/>
                      <a:pt x="4657" y="17960"/>
                      <a:pt x="4889" y="20077"/>
                    </a:cubicBezTo>
                    <a:cubicBezTo>
                      <a:pt x="4961" y="20251"/>
                      <a:pt x="4961" y="20440"/>
                      <a:pt x="4889" y="20672"/>
                    </a:cubicBezTo>
                    <a:cubicBezTo>
                      <a:pt x="4773" y="21528"/>
                      <a:pt x="4106" y="22253"/>
                      <a:pt x="3206" y="22369"/>
                    </a:cubicBezTo>
                    <a:lnTo>
                      <a:pt x="3148" y="22369"/>
                    </a:lnTo>
                    <a:cubicBezTo>
                      <a:pt x="1393" y="22616"/>
                      <a:pt x="59" y="24066"/>
                      <a:pt x="1" y="25821"/>
                    </a:cubicBezTo>
                    <a:lnTo>
                      <a:pt x="1" y="25879"/>
                    </a:lnTo>
                    <a:cubicBezTo>
                      <a:pt x="1" y="32827"/>
                      <a:pt x="6949" y="38441"/>
                      <a:pt x="15536" y="38441"/>
                    </a:cubicBezTo>
                    <a:cubicBezTo>
                      <a:pt x="18611" y="38441"/>
                      <a:pt x="21512" y="37715"/>
                      <a:pt x="23934" y="36453"/>
                    </a:cubicBezTo>
                    <a:cubicBezTo>
                      <a:pt x="26404" y="35103"/>
                      <a:pt x="29139" y="34382"/>
                      <a:pt x="31903" y="34382"/>
                    </a:cubicBezTo>
                    <a:cubicBezTo>
                      <a:pt x="32109" y="34382"/>
                      <a:pt x="32315" y="34386"/>
                      <a:pt x="32521" y="34394"/>
                    </a:cubicBezTo>
                    <a:lnTo>
                      <a:pt x="33536" y="34394"/>
                    </a:lnTo>
                    <a:cubicBezTo>
                      <a:pt x="44604" y="34394"/>
                      <a:pt x="53611" y="26547"/>
                      <a:pt x="53611" y="16814"/>
                    </a:cubicBezTo>
                    <a:cubicBezTo>
                      <a:pt x="53611" y="9503"/>
                      <a:pt x="48535" y="3208"/>
                      <a:pt x="41282" y="553"/>
                    </a:cubicBezTo>
                    <a:cubicBezTo>
                      <a:pt x="40321" y="181"/>
                      <a:pt x="39307" y="0"/>
                      <a:pt x="38299"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2534179" y="3874193"/>
                <a:ext cx="152675" cy="152700"/>
              </a:xfrm>
              <a:custGeom>
                <a:avLst/>
                <a:gdLst/>
                <a:ahLst/>
                <a:cxnLst/>
                <a:rect l="l" t="t" r="r" b="b"/>
                <a:pathLst>
                  <a:path w="6107" h="6108" extrusionOk="0">
                    <a:moveTo>
                      <a:pt x="3075" y="0"/>
                    </a:moveTo>
                    <a:cubicBezTo>
                      <a:pt x="1393" y="0"/>
                      <a:pt x="0" y="1335"/>
                      <a:pt x="0" y="3018"/>
                    </a:cubicBezTo>
                    <a:cubicBezTo>
                      <a:pt x="0" y="4715"/>
                      <a:pt x="1393" y="6107"/>
                      <a:pt x="3075" y="6107"/>
                    </a:cubicBezTo>
                    <a:cubicBezTo>
                      <a:pt x="4772" y="6107"/>
                      <a:pt x="6107" y="4715"/>
                      <a:pt x="6107" y="3018"/>
                    </a:cubicBezTo>
                    <a:cubicBezTo>
                      <a:pt x="6107" y="1335"/>
                      <a:pt x="4772" y="0"/>
                      <a:pt x="3075" y="0"/>
                    </a:cubicBezTo>
                    <a:close/>
                  </a:path>
                </a:pathLst>
              </a:cu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696350" y="3955150"/>
                <a:ext cx="54425" cy="55875"/>
              </a:xfrm>
              <a:custGeom>
                <a:avLst/>
                <a:gdLst/>
                <a:ahLst/>
                <a:cxnLst/>
                <a:rect l="l" t="t" r="r" b="b"/>
                <a:pathLst>
                  <a:path w="2177" h="2235" extrusionOk="0">
                    <a:moveTo>
                      <a:pt x="1089" y="0"/>
                    </a:moveTo>
                    <a:cubicBezTo>
                      <a:pt x="494" y="0"/>
                      <a:pt x="1" y="537"/>
                      <a:pt x="1" y="1146"/>
                    </a:cubicBezTo>
                    <a:cubicBezTo>
                      <a:pt x="1" y="1755"/>
                      <a:pt x="494" y="2234"/>
                      <a:pt x="1089" y="2234"/>
                    </a:cubicBezTo>
                    <a:cubicBezTo>
                      <a:pt x="1698" y="2234"/>
                      <a:pt x="2177" y="1755"/>
                      <a:pt x="2177" y="1146"/>
                    </a:cubicBezTo>
                    <a:cubicBezTo>
                      <a:pt x="2177" y="537"/>
                      <a:pt x="1698" y="0"/>
                      <a:pt x="1089" y="0"/>
                    </a:cubicBezTo>
                    <a:close/>
                  </a:path>
                </a:pathLst>
              </a:cu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flipH="1">
              <a:off x="103" y="1955775"/>
              <a:ext cx="4426672" cy="3254997"/>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780667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ble of contents" userDrawn="1">
  <p:cSld name="Table of contents">
    <p:bg>
      <p:bgPr>
        <a:solidFill>
          <a:srgbClr val="FFFFFF"/>
        </a:solidFill>
        <a:effectLst/>
      </p:bgPr>
    </p:bg>
    <p:spTree>
      <p:nvGrpSpPr>
        <p:cNvPr id="1" name="Shape 20"/>
        <p:cNvGrpSpPr/>
        <p:nvPr/>
      </p:nvGrpSpPr>
      <p:grpSpPr>
        <a:xfrm>
          <a:off x="0" y="0"/>
          <a:ext cx="0" cy="0"/>
          <a:chOff x="0" y="0"/>
          <a:chExt cx="0" cy="0"/>
        </a:xfrm>
      </p:grpSpPr>
      <p:pic>
        <p:nvPicPr>
          <p:cNvPr id="3" name="Picture 2">
            <a:extLst>
              <a:ext uri="{FF2B5EF4-FFF2-40B4-BE49-F238E27FC236}">
                <a16:creationId xmlns:a16="http://schemas.microsoft.com/office/drawing/2014/main" id="{4FBFF424-EEC0-408E-8C12-15E8E9F65339}"/>
              </a:ext>
            </a:extLst>
          </p:cNvPr>
          <p:cNvPicPr>
            <a:picLocks noChangeAspect="1"/>
          </p:cNvPicPr>
          <p:nvPr userDrawn="1"/>
        </p:nvPicPr>
        <p:blipFill>
          <a:blip r:embed="rId2"/>
          <a:stretch>
            <a:fillRect/>
          </a:stretch>
        </p:blipFill>
        <p:spPr>
          <a:xfrm rot="10800000" flipH="1">
            <a:off x="-588817" y="3497322"/>
            <a:ext cx="4405746" cy="2781541"/>
          </a:xfrm>
          <a:prstGeom prst="rect">
            <a:avLst/>
          </a:prstGeom>
        </p:spPr>
      </p:pic>
      <p:pic>
        <p:nvPicPr>
          <p:cNvPr id="5" name="Picture 4" descr="Logo&#10;&#10;Description automatically generated with medium confidence">
            <a:extLst>
              <a:ext uri="{FF2B5EF4-FFF2-40B4-BE49-F238E27FC236}">
                <a16:creationId xmlns:a16="http://schemas.microsoft.com/office/drawing/2014/main" id="{C3B2538F-0A5B-441A-B7B1-66EFAD24A4E5}"/>
              </a:ext>
            </a:extLst>
          </p:cNvPr>
          <p:cNvPicPr>
            <a:picLocks noChangeAspect="1"/>
          </p:cNvPicPr>
          <p:nvPr userDrawn="1"/>
        </p:nvPicPr>
        <p:blipFill>
          <a:blip r:embed="rId3"/>
          <a:stretch>
            <a:fillRect/>
          </a:stretch>
        </p:blipFill>
        <p:spPr>
          <a:xfrm>
            <a:off x="0" y="4632687"/>
            <a:ext cx="1004455" cy="510813"/>
          </a:xfrm>
          <a:prstGeom prst="rect">
            <a:avLst/>
          </a:prstGeom>
        </p:spPr>
      </p:pic>
    </p:spTree>
    <p:extLst>
      <p:ext uri="{BB962C8B-B14F-4D97-AF65-F5344CB8AC3E}">
        <p14:creationId xmlns:p14="http://schemas.microsoft.com/office/powerpoint/2010/main" val="29400554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 design">
  <p:cSld name="Title + text + design">
    <p:bg>
      <p:bgPr>
        <a:solidFill>
          <a:srgbClr val="FFFFFF"/>
        </a:solidFill>
        <a:effectLst/>
      </p:bgPr>
    </p:bg>
    <p:spTree>
      <p:nvGrpSpPr>
        <p:cNvPr id="1" name="Shape 46"/>
        <p:cNvGrpSpPr/>
        <p:nvPr/>
      </p:nvGrpSpPr>
      <p:grpSpPr>
        <a:xfrm>
          <a:off x="0" y="0"/>
          <a:ext cx="0" cy="0"/>
          <a:chOff x="0" y="0"/>
          <a:chExt cx="0" cy="0"/>
        </a:xfrm>
      </p:grpSpPr>
      <p:sp>
        <p:nvSpPr>
          <p:cNvPr id="47" name="Google Shape;47;p4"/>
          <p:cNvSpPr/>
          <p:nvPr/>
        </p:nvSpPr>
        <p:spPr>
          <a:xfrm>
            <a:off x="3506300" y="1083300"/>
            <a:ext cx="5637723" cy="4060226"/>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4"/>
          <p:cNvSpPr txBox="1">
            <a:spLocks noGrp="1"/>
          </p:cNvSpPr>
          <p:nvPr>
            <p:ph type="subTitle" idx="1"/>
          </p:nvPr>
        </p:nvSpPr>
        <p:spPr>
          <a:xfrm>
            <a:off x="1895475" y="1846225"/>
            <a:ext cx="2132100" cy="178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200"/>
              <a:buNone/>
              <a:defRPr>
                <a:solidFill>
                  <a:srgbClr val="F3F3F3"/>
                </a:solidFill>
              </a:defRPr>
            </a:lvl1pPr>
            <a:lvl2pPr lvl="1" algn="r" rtl="0">
              <a:lnSpc>
                <a:spcPct val="100000"/>
              </a:lnSpc>
              <a:spcBef>
                <a:spcPts val="0"/>
              </a:spcBef>
              <a:spcAft>
                <a:spcPts val="0"/>
              </a:spcAft>
              <a:buClr>
                <a:srgbClr val="FFFFFF"/>
              </a:buClr>
              <a:buSzPts val="1200"/>
              <a:buNone/>
              <a:defRPr>
                <a:solidFill>
                  <a:srgbClr val="FFFFFF"/>
                </a:solidFill>
              </a:defRPr>
            </a:lvl2pPr>
            <a:lvl3pPr lvl="2" algn="r" rtl="0">
              <a:lnSpc>
                <a:spcPct val="100000"/>
              </a:lnSpc>
              <a:spcBef>
                <a:spcPts val="0"/>
              </a:spcBef>
              <a:spcAft>
                <a:spcPts val="0"/>
              </a:spcAft>
              <a:buClr>
                <a:srgbClr val="FFFFFF"/>
              </a:buClr>
              <a:buSzPts val="1200"/>
              <a:buNone/>
              <a:defRPr>
                <a:solidFill>
                  <a:srgbClr val="FFFFFF"/>
                </a:solidFill>
              </a:defRPr>
            </a:lvl3pPr>
            <a:lvl4pPr lvl="3" algn="r" rtl="0">
              <a:lnSpc>
                <a:spcPct val="100000"/>
              </a:lnSpc>
              <a:spcBef>
                <a:spcPts val="0"/>
              </a:spcBef>
              <a:spcAft>
                <a:spcPts val="0"/>
              </a:spcAft>
              <a:buClr>
                <a:srgbClr val="FFFFFF"/>
              </a:buClr>
              <a:buSzPts val="1200"/>
              <a:buNone/>
              <a:defRPr>
                <a:solidFill>
                  <a:srgbClr val="FFFFFF"/>
                </a:solidFill>
              </a:defRPr>
            </a:lvl4pPr>
            <a:lvl5pPr lvl="4" algn="r" rtl="0">
              <a:lnSpc>
                <a:spcPct val="100000"/>
              </a:lnSpc>
              <a:spcBef>
                <a:spcPts val="0"/>
              </a:spcBef>
              <a:spcAft>
                <a:spcPts val="0"/>
              </a:spcAft>
              <a:buClr>
                <a:srgbClr val="FFFFFF"/>
              </a:buClr>
              <a:buSzPts val="1200"/>
              <a:buNone/>
              <a:defRPr>
                <a:solidFill>
                  <a:srgbClr val="FFFFFF"/>
                </a:solidFill>
              </a:defRPr>
            </a:lvl5pPr>
            <a:lvl6pPr lvl="5" algn="r" rtl="0">
              <a:lnSpc>
                <a:spcPct val="100000"/>
              </a:lnSpc>
              <a:spcBef>
                <a:spcPts val="0"/>
              </a:spcBef>
              <a:spcAft>
                <a:spcPts val="0"/>
              </a:spcAft>
              <a:buClr>
                <a:srgbClr val="FFFFFF"/>
              </a:buClr>
              <a:buSzPts val="1200"/>
              <a:buNone/>
              <a:defRPr>
                <a:solidFill>
                  <a:srgbClr val="FFFFFF"/>
                </a:solidFill>
              </a:defRPr>
            </a:lvl6pPr>
            <a:lvl7pPr lvl="6" algn="r" rtl="0">
              <a:lnSpc>
                <a:spcPct val="100000"/>
              </a:lnSpc>
              <a:spcBef>
                <a:spcPts val="0"/>
              </a:spcBef>
              <a:spcAft>
                <a:spcPts val="0"/>
              </a:spcAft>
              <a:buClr>
                <a:srgbClr val="FFFFFF"/>
              </a:buClr>
              <a:buSzPts val="1200"/>
              <a:buNone/>
              <a:defRPr>
                <a:solidFill>
                  <a:srgbClr val="FFFFFF"/>
                </a:solidFill>
              </a:defRPr>
            </a:lvl7pPr>
            <a:lvl8pPr lvl="7" algn="r" rtl="0">
              <a:lnSpc>
                <a:spcPct val="100000"/>
              </a:lnSpc>
              <a:spcBef>
                <a:spcPts val="0"/>
              </a:spcBef>
              <a:spcAft>
                <a:spcPts val="0"/>
              </a:spcAft>
              <a:buClr>
                <a:srgbClr val="FFFFFF"/>
              </a:buClr>
              <a:buSzPts val="1200"/>
              <a:buNone/>
              <a:defRPr>
                <a:solidFill>
                  <a:srgbClr val="FFFFFF"/>
                </a:solidFill>
              </a:defRPr>
            </a:lvl8pPr>
            <a:lvl9pPr lvl="8" algn="r" rtl="0">
              <a:lnSpc>
                <a:spcPct val="100000"/>
              </a:lnSpc>
              <a:spcBef>
                <a:spcPts val="0"/>
              </a:spcBef>
              <a:spcAft>
                <a:spcPts val="0"/>
              </a:spcAft>
              <a:buClr>
                <a:srgbClr val="FFFFFF"/>
              </a:buClr>
              <a:buSzPts val="1200"/>
              <a:buNone/>
              <a:defRPr>
                <a:solidFill>
                  <a:srgbClr val="FFFFFF"/>
                </a:solidFill>
              </a:defRPr>
            </a:lvl9pPr>
          </a:lstStyle>
          <a:p>
            <a:endParaRPr/>
          </a:p>
        </p:txBody>
      </p:sp>
      <p:sp>
        <p:nvSpPr>
          <p:cNvPr id="49" name="Google Shape;49;p4"/>
          <p:cNvSpPr/>
          <p:nvPr/>
        </p:nvSpPr>
        <p:spPr>
          <a:xfrm rot="-5400000">
            <a:off x="1440650" y="1262225"/>
            <a:ext cx="2626800" cy="2739600"/>
          </a:xfrm>
          <a:prstGeom prst="wedgeRectCallout">
            <a:avLst>
              <a:gd name="adj1" fmla="val -20833"/>
              <a:gd name="adj2" fmla="val 62500"/>
            </a:avLst>
          </a:prstGeom>
          <a:solidFill>
            <a:srgbClr val="F2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txBox="1">
            <a:spLocks noGrp="1"/>
          </p:cNvSpPr>
          <p:nvPr>
            <p:ph type="subTitle" idx="2"/>
          </p:nvPr>
        </p:nvSpPr>
        <p:spPr>
          <a:xfrm>
            <a:off x="1678100" y="2370375"/>
            <a:ext cx="2025000" cy="62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100">
                <a:solidFill>
                  <a:srgbClr val="F3F3F3"/>
                </a:solidFill>
              </a:defRPr>
            </a:lvl1pPr>
            <a:lvl2pPr lvl="1" rtl="0">
              <a:lnSpc>
                <a:spcPct val="100000"/>
              </a:lnSpc>
              <a:spcBef>
                <a:spcPts val="1600"/>
              </a:spcBef>
              <a:spcAft>
                <a:spcPts val="0"/>
              </a:spcAft>
              <a:buNone/>
              <a:defRPr>
                <a:solidFill>
                  <a:srgbClr val="F3F3F3"/>
                </a:solidFill>
              </a:defRPr>
            </a:lvl2pPr>
            <a:lvl3pPr lvl="2" rtl="0">
              <a:lnSpc>
                <a:spcPct val="100000"/>
              </a:lnSpc>
              <a:spcBef>
                <a:spcPts val="1600"/>
              </a:spcBef>
              <a:spcAft>
                <a:spcPts val="0"/>
              </a:spcAft>
              <a:buNone/>
              <a:defRPr>
                <a:solidFill>
                  <a:srgbClr val="F3F3F3"/>
                </a:solidFill>
              </a:defRPr>
            </a:lvl3pPr>
            <a:lvl4pPr lvl="3" rtl="0">
              <a:lnSpc>
                <a:spcPct val="100000"/>
              </a:lnSpc>
              <a:spcBef>
                <a:spcPts val="1600"/>
              </a:spcBef>
              <a:spcAft>
                <a:spcPts val="0"/>
              </a:spcAft>
              <a:buNone/>
              <a:defRPr>
                <a:solidFill>
                  <a:srgbClr val="F3F3F3"/>
                </a:solidFill>
              </a:defRPr>
            </a:lvl4pPr>
            <a:lvl5pPr lvl="4" rtl="0">
              <a:lnSpc>
                <a:spcPct val="100000"/>
              </a:lnSpc>
              <a:spcBef>
                <a:spcPts val="1600"/>
              </a:spcBef>
              <a:spcAft>
                <a:spcPts val="0"/>
              </a:spcAft>
              <a:buNone/>
              <a:defRPr>
                <a:solidFill>
                  <a:srgbClr val="F3F3F3"/>
                </a:solidFill>
              </a:defRPr>
            </a:lvl5pPr>
            <a:lvl6pPr lvl="5" rtl="0">
              <a:lnSpc>
                <a:spcPct val="100000"/>
              </a:lnSpc>
              <a:spcBef>
                <a:spcPts val="1600"/>
              </a:spcBef>
              <a:spcAft>
                <a:spcPts val="0"/>
              </a:spcAft>
              <a:buNone/>
              <a:defRPr>
                <a:solidFill>
                  <a:srgbClr val="F3F3F3"/>
                </a:solidFill>
              </a:defRPr>
            </a:lvl6pPr>
            <a:lvl7pPr lvl="6" rtl="0">
              <a:lnSpc>
                <a:spcPct val="100000"/>
              </a:lnSpc>
              <a:spcBef>
                <a:spcPts val="1600"/>
              </a:spcBef>
              <a:spcAft>
                <a:spcPts val="0"/>
              </a:spcAft>
              <a:buNone/>
              <a:defRPr>
                <a:solidFill>
                  <a:srgbClr val="F3F3F3"/>
                </a:solidFill>
              </a:defRPr>
            </a:lvl7pPr>
            <a:lvl8pPr lvl="7" rtl="0">
              <a:lnSpc>
                <a:spcPct val="100000"/>
              </a:lnSpc>
              <a:spcBef>
                <a:spcPts val="1600"/>
              </a:spcBef>
              <a:spcAft>
                <a:spcPts val="0"/>
              </a:spcAft>
              <a:buNone/>
              <a:defRPr>
                <a:solidFill>
                  <a:srgbClr val="F3F3F3"/>
                </a:solidFill>
              </a:defRPr>
            </a:lvl8pPr>
            <a:lvl9pPr lvl="8" rtl="0">
              <a:lnSpc>
                <a:spcPct val="100000"/>
              </a:lnSpc>
              <a:spcBef>
                <a:spcPts val="1600"/>
              </a:spcBef>
              <a:spcAft>
                <a:spcPts val="1600"/>
              </a:spcAft>
              <a:buNone/>
              <a:defRPr>
                <a:solidFill>
                  <a:srgbClr val="F3F3F3"/>
                </a:solidFill>
              </a:defRPr>
            </a:lvl9pPr>
          </a:lstStyle>
          <a:p>
            <a:endParaRPr/>
          </a:p>
        </p:txBody>
      </p:sp>
      <p:sp>
        <p:nvSpPr>
          <p:cNvPr id="51" name="Google Shape;51;p4"/>
          <p:cNvSpPr txBox="1">
            <a:spLocks noGrp="1"/>
          </p:cNvSpPr>
          <p:nvPr>
            <p:ph type="ctrTitle"/>
          </p:nvPr>
        </p:nvSpPr>
        <p:spPr>
          <a:xfrm>
            <a:off x="55650" y="464882"/>
            <a:ext cx="90327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r" rtl="0">
              <a:spcBef>
                <a:spcPts val="0"/>
              </a:spcBef>
              <a:spcAft>
                <a:spcPts val="0"/>
              </a:spcAft>
              <a:buSzPts val="1800"/>
              <a:buFont typeface="Anton"/>
              <a:buNone/>
              <a:defRPr sz="1800">
                <a:latin typeface="Anton"/>
                <a:ea typeface="Anton"/>
                <a:cs typeface="Anton"/>
                <a:sym typeface="Anton"/>
              </a:defRPr>
            </a:lvl2pPr>
            <a:lvl3pPr lvl="2" algn="r" rtl="0">
              <a:spcBef>
                <a:spcPts val="0"/>
              </a:spcBef>
              <a:spcAft>
                <a:spcPts val="0"/>
              </a:spcAft>
              <a:buSzPts val="1800"/>
              <a:buFont typeface="Anton"/>
              <a:buNone/>
              <a:defRPr sz="1800">
                <a:latin typeface="Anton"/>
                <a:ea typeface="Anton"/>
                <a:cs typeface="Anton"/>
                <a:sym typeface="Anton"/>
              </a:defRPr>
            </a:lvl3pPr>
            <a:lvl4pPr lvl="3" algn="r" rtl="0">
              <a:spcBef>
                <a:spcPts val="0"/>
              </a:spcBef>
              <a:spcAft>
                <a:spcPts val="0"/>
              </a:spcAft>
              <a:buSzPts val="1800"/>
              <a:buFont typeface="Anton"/>
              <a:buNone/>
              <a:defRPr sz="1800">
                <a:latin typeface="Anton"/>
                <a:ea typeface="Anton"/>
                <a:cs typeface="Anton"/>
                <a:sym typeface="Anton"/>
              </a:defRPr>
            </a:lvl4pPr>
            <a:lvl5pPr lvl="4" algn="r" rtl="0">
              <a:spcBef>
                <a:spcPts val="0"/>
              </a:spcBef>
              <a:spcAft>
                <a:spcPts val="0"/>
              </a:spcAft>
              <a:buSzPts val="1800"/>
              <a:buFont typeface="Anton"/>
              <a:buNone/>
              <a:defRPr sz="1800">
                <a:latin typeface="Anton"/>
                <a:ea typeface="Anton"/>
                <a:cs typeface="Anton"/>
                <a:sym typeface="Anton"/>
              </a:defRPr>
            </a:lvl5pPr>
            <a:lvl6pPr lvl="5" algn="r" rtl="0">
              <a:spcBef>
                <a:spcPts val="0"/>
              </a:spcBef>
              <a:spcAft>
                <a:spcPts val="0"/>
              </a:spcAft>
              <a:buSzPts val="1800"/>
              <a:buFont typeface="Anton"/>
              <a:buNone/>
              <a:defRPr sz="1800">
                <a:latin typeface="Anton"/>
                <a:ea typeface="Anton"/>
                <a:cs typeface="Anton"/>
                <a:sym typeface="Anton"/>
              </a:defRPr>
            </a:lvl6pPr>
            <a:lvl7pPr lvl="6" algn="r" rtl="0">
              <a:spcBef>
                <a:spcPts val="0"/>
              </a:spcBef>
              <a:spcAft>
                <a:spcPts val="0"/>
              </a:spcAft>
              <a:buSzPts val="1800"/>
              <a:buFont typeface="Anton"/>
              <a:buNone/>
              <a:defRPr sz="1800">
                <a:latin typeface="Anton"/>
                <a:ea typeface="Anton"/>
                <a:cs typeface="Anton"/>
                <a:sym typeface="Anton"/>
              </a:defRPr>
            </a:lvl7pPr>
            <a:lvl8pPr lvl="7" algn="r" rtl="0">
              <a:spcBef>
                <a:spcPts val="0"/>
              </a:spcBef>
              <a:spcAft>
                <a:spcPts val="0"/>
              </a:spcAft>
              <a:buSzPts val="1800"/>
              <a:buFont typeface="Anton"/>
              <a:buNone/>
              <a:defRPr sz="1800">
                <a:latin typeface="Anton"/>
                <a:ea typeface="Anton"/>
                <a:cs typeface="Anton"/>
                <a:sym typeface="Anton"/>
              </a:defRPr>
            </a:lvl8pPr>
            <a:lvl9pPr lvl="8" algn="r" rtl="0">
              <a:spcBef>
                <a:spcPts val="0"/>
              </a:spcBef>
              <a:spcAft>
                <a:spcPts val="0"/>
              </a:spcAft>
              <a:buSzPts val="1800"/>
              <a:buFont typeface="Anton"/>
              <a:buNone/>
              <a:defRPr sz="1800">
                <a:latin typeface="Anton"/>
                <a:ea typeface="Anton"/>
                <a:cs typeface="Anton"/>
                <a:sym typeface="Anton"/>
              </a:defRPr>
            </a:lvl9pPr>
          </a:lstStyle>
          <a:p>
            <a:endParaRPr/>
          </a:p>
        </p:txBody>
      </p:sp>
      <p:cxnSp>
        <p:nvCxnSpPr>
          <p:cNvPr id="52" name="Google Shape;52;p4"/>
          <p:cNvCxnSpPr/>
          <p:nvPr/>
        </p:nvCxnSpPr>
        <p:spPr>
          <a:xfrm>
            <a:off x="2973450" y="903175"/>
            <a:ext cx="319710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330160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our columns">
  <p:cSld name="Four columns">
    <p:bg>
      <p:bgPr>
        <a:solidFill>
          <a:srgbClr val="FFFFFF"/>
        </a:solidFill>
        <a:effectLst/>
      </p:bgPr>
    </p:bg>
    <p:spTree>
      <p:nvGrpSpPr>
        <p:cNvPr id="1" name="Shape 57"/>
        <p:cNvGrpSpPr/>
        <p:nvPr/>
      </p:nvGrpSpPr>
      <p:grpSpPr>
        <a:xfrm>
          <a:off x="0" y="0"/>
          <a:ext cx="0" cy="0"/>
          <a:chOff x="0" y="0"/>
          <a:chExt cx="0" cy="0"/>
        </a:xfrm>
      </p:grpSpPr>
      <p:sp>
        <p:nvSpPr>
          <p:cNvPr id="58" name="Google Shape;58;p6"/>
          <p:cNvSpPr/>
          <p:nvPr/>
        </p:nvSpPr>
        <p:spPr>
          <a:xfrm rot="5400000">
            <a:off x="-785901" y="733690"/>
            <a:ext cx="5178317" cy="3729287"/>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713500" y="2526700"/>
            <a:ext cx="7716990" cy="1763900"/>
          </a:xfrm>
          <a:custGeom>
            <a:avLst/>
            <a:gdLst/>
            <a:ahLst/>
            <a:cxnLst/>
            <a:rect l="l" t="t" r="r" b="b"/>
            <a:pathLst>
              <a:path w="31690" h="4000" extrusionOk="0">
                <a:moveTo>
                  <a:pt x="0" y="1"/>
                </a:moveTo>
                <a:lnTo>
                  <a:pt x="0" y="4000"/>
                </a:lnTo>
                <a:lnTo>
                  <a:pt x="31690" y="4000"/>
                </a:lnTo>
                <a:lnTo>
                  <a:pt x="31690" y="1"/>
                </a:lnTo>
                <a:close/>
              </a:path>
            </a:pathLst>
          </a:custGeom>
          <a:solidFill>
            <a:srgbClr val="F2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txBox="1">
            <a:spLocks noGrp="1"/>
          </p:cNvSpPr>
          <p:nvPr>
            <p:ph type="subTitle" idx="1"/>
          </p:nvPr>
        </p:nvSpPr>
        <p:spPr>
          <a:xfrm>
            <a:off x="944837" y="3122450"/>
            <a:ext cx="15363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1" name="Google Shape;61;p6"/>
          <p:cNvSpPr txBox="1">
            <a:spLocks noGrp="1"/>
          </p:cNvSpPr>
          <p:nvPr>
            <p:ph type="ctrTitle"/>
          </p:nvPr>
        </p:nvSpPr>
        <p:spPr>
          <a:xfrm>
            <a:off x="887790" y="2647945"/>
            <a:ext cx="165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FFFFFF"/>
              </a:buClr>
              <a:buSzPts val="1200"/>
              <a:buNone/>
              <a:defRPr sz="1200">
                <a:solidFill>
                  <a:srgbClr val="FFFFFF"/>
                </a:solidFill>
              </a:defRPr>
            </a:lvl2pPr>
            <a:lvl3pPr lvl="2" algn="ctr" rtl="0">
              <a:spcBef>
                <a:spcPts val="0"/>
              </a:spcBef>
              <a:spcAft>
                <a:spcPts val="0"/>
              </a:spcAft>
              <a:buClr>
                <a:srgbClr val="FFFFFF"/>
              </a:buClr>
              <a:buSzPts val="1200"/>
              <a:buNone/>
              <a:defRPr sz="1200">
                <a:solidFill>
                  <a:srgbClr val="FFFFFF"/>
                </a:solidFill>
              </a:defRPr>
            </a:lvl3pPr>
            <a:lvl4pPr lvl="3" algn="ctr" rtl="0">
              <a:spcBef>
                <a:spcPts val="0"/>
              </a:spcBef>
              <a:spcAft>
                <a:spcPts val="0"/>
              </a:spcAft>
              <a:buClr>
                <a:srgbClr val="FFFFFF"/>
              </a:buClr>
              <a:buSzPts val="1200"/>
              <a:buNone/>
              <a:defRPr sz="1200">
                <a:solidFill>
                  <a:srgbClr val="FFFFFF"/>
                </a:solidFill>
              </a:defRPr>
            </a:lvl4pPr>
            <a:lvl5pPr lvl="4" algn="ctr" rtl="0">
              <a:spcBef>
                <a:spcPts val="0"/>
              </a:spcBef>
              <a:spcAft>
                <a:spcPts val="0"/>
              </a:spcAft>
              <a:buClr>
                <a:srgbClr val="FFFFFF"/>
              </a:buClr>
              <a:buSzPts val="1200"/>
              <a:buNone/>
              <a:defRPr sz="1200">
                <a:solidFill>
                  <a:srgbClr val="FFFFFF"/>
                </a:solidFill>
              </a:defRPr>
            </a:lvl5pPr>
            <a:lvl6pPr lvl="5" algn="ctr" rtl="0">
              <a:spcBef>
                <a:spcPts val="0"/>
              </a:spcBef>
              <a:spcAft>
                <a:spcPts val="0"/>
              </a:spcAft>
              <a:buClr>
                <a:srgbClr val="FFFFFF"/>
              </a:buClr>
              <a:buSzPts val="1200"/>
              <a:buNone/>
              <a:defRPr sz="1200">
                <a:solidFill>
                  <a:srgbClr val="FFFFFF"/>
                </a:solidFill>
              </a:defRPr>
            </a:lvl6pPr>
            <a:lvl7pPr lvl="6" algn="ctr" rtl="0">
              <a:spcBef>
                <a:spcPts val="0"/>
              </a:spcBef>
              <a:spcAft>
                <a:spcPts val="0"/>
              </a:spcAft>
              <a:buClr>
                <a:srgbClr val="FFFFFF"/>
              </a:buClr>
              <a:buSzPts val="1200"/>
              <a:buNone/>
              <a:defRPr sz="1200">
                <a:solidFill>
                  <a:srgbClr val="FFFFFF"/>
                </a:solidFill>
              </a:defRPr>
            </a:lvl7pPr>
            <a:lvl8pPr lvl="7" algn="ctr" rtl="0">
              <a:spcBef>
                <a:spcPts val="0"/>
              </a:spcBef>
              <a:spcAft>
                <a:spcPts val="0"/>
              </a:spcAft>
              <a:buClr>
                <a:srgbClr val="FFFFFF"/>
              </a:buClr>
              <a:buSzPts val="1200"/>
              <a:buNone/>
              <a:defRPr sz="1200">
                <a:solidFill>
                  <a:srgbClr val="FFFFFF"/>
                </a:solidFill>
              </a:defRPr>
            </a:lvl8pPr>
            <a:lvl9pPr lvl="8" algn="ctr" rtl="0">
              <a:spcBef>
                <a:spcPts val="0"/>
              </a:spcBef>
              <a:spcAft>
                <a:spcPts val="0"/>
              </a:spcAft>
              <a:buClr>
                <a:srgbClr val="FFFFFF"/>
              </a:buClr>
              <a:buSzPts val="1200"/>
              <a:buNone/>
              <a:defRPr sz="1200">
                <a:solidFill>
                  <a:srgbClr val="FFFFFF"/>
                </a:solidFill>
              </a:defRPr>
            </a:lvl9pPr>
          </a:lstStyle>
          <a:p>
            <a:endParaRPr/>
          </a:p>
        </p:txBody>
      </p:sp>
      <p:sp>
        <p:nvSpPr>
          <p:cNvPr id="62" name="Google Shape;62;p6"/>
          <p:cNvSpPr txBox="1">
            <a:spLocks noGrp="1"/>
          </p:cNvSpPr>
          <p:nvPr>
            <p:ph type="subTitle" idx="2"/>
          </p:nvPr>
        </p:nvSpPr>
        <p:spPr>
          <a:xfrm>
            <a:off x="2831762" y="3122450"/>
            <a:ext cx="15363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3" name="Google Shape;63;p6"/>
          <p:cNvSpPr txBox="1">
            <a:spLocks noGrp="1"/>
          </p:cNvSpPr>
          <p:nvPr>
            <p:ph type="ctrTitle" idx="3"/>
          </p:nvPr>
        </p:nvSpPr>
        <p:spPr>
          <a:xfrm>
            <a:off x="2774665" y="2647945"/>
            <a:ext cx="165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FFFFFF"/>
              </a:buClr>
              <a:buSzPts val="1200"/>
              <a:buNone/>
              <a:defRPr sz="1200">
                <a:solidFill>
                  <a:srgbClr val="FFFFFF"/>
                </a:solidFill>
              </a:defRPr>
            </a:lvl2pPr>
            <a:lvl3pPr lvl="2" algn="ctr" rtl="0">
              <a:spcBef>
                <a:spcPts val="0"/>
              </a:spcBef>
              <a:spcAft>
                <a:spcPts val="0"/>
              </a:spcAft>
              <a:buClr>
                <a:srgbClr val="FFFFFF"/>
              </a:buClr>
              <a:buSzPts val="1200"/>
              <a:buNone/>
              <a:defRPr sz="1200">
                <a:solidFill>
                  <a:srgbClr val="FFFFFF"/>
                </a:solidFill>
              </a:defRPr>
            </a:lvl3pPr>
            <a:lvl4pPr lvl="3" algn="ctr" rtl="0">
              <a:spcBef>
                <a:spcPts val="0"/>
              </a:spcBef>
              <a:spcAft>
                <a:spcPts val="0"/>
              </a:spcAft>
              <a:buClr>
                <a:srgbClr val="FFFFFF"/>
              </a:buClr>
              <a:buSzPts val="1200"/>
              <a:buNone/>
              <a:defRPr sz="1200">
                <a:solidFill>
                  <a:srgbClr val="FFFFFF"/>
                </a:solidFill>
              </a:defRPr>
            </a:lvl4pPr>
            <a:lvl5pPr lvl="4" algn="ctr" rtl="0">
              <a:spcBef>
                <a:spcPts val="0"/>
              </a:spcBef>
              <a:spcAft>
                <a:spcPts val="0"/>
              </a:spcAft>
              <a:buClr>
                <a:srgbClr val="FFFFFF"/>
              </a:buClr>
              <a:buSzPts val="1200"/>
              <a:buNone/>
              <a:defRPr sz="1200">
                <a:solidFill>
                  <a:srgbClr val="FFFFFF"/>
                </a:solidFill>
              </a:defRPr>
            </a:lvl5pPr>
            <a:lvl6pPr lvl="5" algn="ctr" rtl="0">
              <a:spcBef>
                <a:spcPts val="0"/>
              </a:spcBef>
              <a:spcAft>
                <a:spcPts val="0"/>
              </a:spcAft>
              <a:buClr>
                <a:srgbClr val="FFFFFF"/>
              </a:buClr>
              <a:buSzPts val="1200"/>
              <a:buNone/>
              <a:defRPr sz="1200">
                <a:solidFill>
                  <a:srgbClr val="FFFFFF"/>
                </a:solidFill>
              </a:defRPr>
            </a:lvl6pPr>
            <a:lvl7pPr lvl="6" algn="ctr" rtl="0">
              <a:spcBef>
                <a:spcPts val="0"/>
              </a:spcBef>
              <a:spcAft>
                <a:spcPts val="0"/>
              </a:spcAft>
              <a:buClr>
                <a:srgbClr val="FFFFFF"/>
              </a:buClr>
              <a:buSzPts val="1200"/>
              <a:buNone/>
              <a:defRPr sz="1200">
                <a:solidFill>
                  <a:srgbClr val="FFFFFF"/>
                </a:solidFill>
              </a:defRPr>
            </a:lvl7pPr>
            <a:lvl8pPr lvl="7" algn="ctr" rtl="0">
              <a:spcBef>
                <a:spcPts val="0"/>
              </a:spcBef>
              <a:spcAft>
                <a:spcPts val="0"/>
              </a:spcAft>
              <a:buClr>
                <a:srgbClr val="FFFFFF"/>
              </a:buClr>
              <a:buSzPts val="1200"/>
              <a:buNone/>
              <a:defRPr sz="1200">
                <a:solidFill>
                  <a:srgbClr val="FFFFFF"/>
                </a:solidFill>
              </a:defRPr>
            </a:lvl8pPr>
            <a:lvl9pPr lvl="8" algn="ctr" rtl="0">
              <a:spcBef>
                <a:spcPts val="0"/>
              </a:spcBef>
              <a:spcAft>
                <a:spcPts val="0"/>
              </a:spcAft>
              <a:buClr>
                <a:srgbClr val="FFFFFF"/>
              </a:buClr>
              <a:buSzPts val="1200"/>
              <a:buNone/>
              <a:defRPr sz="1200">
                <a:solidFill>
                  <a:srgbClr val="FFFFFF"/>
                </a:solidFill>
              </a:defRPr>
            </a:lvl9pPr>
          </a:lstStyle>
          <a:p>
            <a:endParaRPr/>
          </a:p>
        </p:txBody>
      </p:sp>
      <p:sp>
        <p:nvSpPr>
          <p:cNvPr id="64" name="Google Shape;64;p6"/>
          <p:cNvSpPr txBox="1">
            <a:spLocks noGrp="1"/>
          </p:cNvSpPr>
          <p:nvPr>
            <p:ph type="subTitle" idx="4"/>
          </p:nvPr>
        </p:nvSpPr>
        <p:spPr>
          <a:xfrm>
            <a:off x="4718637" y="3122450"/>
            <a:ext cx="15363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5" name="Google Shape;65;p6"/>
          <p:cNvSpPr txBox="1">
            <a:spLocks noGrp="1"/>
          </p:cNvSpPr>
          <p:nvPr>
            <p:ph type="ctrTitle" idx="5"/>
          </p:nvPr>
        </p:nvSpPr>
        <p:spPr>
          <a:xfrm>
            <a:off x="4661540" y="2647945"/>
            <a:ext cx="165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FFFFFF"/>
              </a:buClr>
              <a:buSzPts val="1200"/>
              <a:buNone/>
              <a:defRPr sz="1200">
                <a:solidFill>
                  <a:srgbClr val="FFFFFF"/>
                </a:solidFill>
              </a:defRPr>
            </a:lvl2pPr>
            <a:lvl3pPr lvl="2" algn="ctr" rtl="0">
              <a:spcBef>
                <a:spcPts val="0"/>
              </a:spcBef>
              <a:spcAft>
                <a:spcPts val="0"/>
              </a:spcAft>
              <a:buClr>
                <a:srgbClr val="FFFFFF"/>
              </a:buClr>
              <a:buSzPts val="1200"/>
              <a:buNone/>
              <a:defRPr sz="1200">
                <a:solidFill>
                  <a:srgbClr val="FFFFFF"/>
                </a:solidFill>
              </a:defRPr>
            </a:lvl3pPr>
            <a:lvl4pPr lvl="3" algn="ctr" rtl="0">
              <a:spcBef>
                <a:spcPts val="0"/>
              </a:spcBef>
              <a:spcAft>
                <a:spcPts val="0"/>
              </a:spcAft>
              <a:buClr>
                <a:srgbClr val="FFFFFF"/>
              </a:buClr>
              <a:buSzPts val="1200"/>
              <a:buNone/>
              <a:defRPr sz="1200">
                <a:solidFill>
                  <a:srgbClr val="FFFFFF"/>
                </a:solidFill>
              </a:defRPr>
            </a:lvl4pPr>
            <a:lvl5pPr lvl="4" algn="ctr" rtl="0">
              <a:spcBef>
                <a:spcPts val="0"/>
              </a:spcBef>
              <a:spcAft>
                <a:spcPts val="0"/>
              </a:spcAft>
              <a:buClr>
                <a:srgbClr val="FFFFFF"/>
              </a:buClr>
              <a:buSzPts val="1200"/>
              <a:buNone/>
              <a:defRPr sz="1200">
                <a:solidFill>
                  <a:srgbClr val="FFFFFF"/>
                </a:solidFill>
              </a:defRPr>
            </a:lvl5pPr>
            <a:lvl6pPr lvl="5" algn="ctr" rtl="0">
              <a:spcBef>
                <a:spcPts val="0"/>
              </a:spcBef>
              <a:spcAft>
                <a:spcPts val="0"/>
              </a:spcAft>
              <a:buClr>
                <a:srgbClr val="FFFFFF"/>
              </a:buClr>
              <a:buSzPts val="1200"/>
              <a:buNone/>
              <a:defRPr sz="1200">
                <a:solidFill>
                  <a:srgbClr val="FFFFFF"/>
                </a:solidFill>
              </a:defRPr>
            </a:lvl6pPr>
            <a:lvl7pPr lvl="6" algn="ctr" rtl="0">
              <a:spcBef>
                <a:spcPts val="0"/>
              </a:spcBef>
              <a:spcAft>
                <a:spcPts val="0"/>
              </a:spcAft>
              <a:buClr>
                <a:srgbClr val="FFFFFF"/>
              </a:buClr>
              <a:buSzPts val="1200"/>
              <a:buNone/>
              <a:defRPr sz="1200">
                <a:solidFill>
                  <a:srgbClr val="FFFFFF"/>
                </a:solidFill>
              </a:defRPr>
            </a:lvl7pPr>
            <a:lvl8pPr lvl="7" algn="ctr" rtl="0">
              <a:spcBef>
                <a:spcPts val="0"/>
              </a:spcBef>
              <a:spcAft>
                <a:spcPts val="0"/>
              </a:spcAft>
              <a:buClr>
                <a:srgbClr val="FFFFFF"/>
              </a:buClr>
              <a:buSzPts val="1200"/>
              <a:buNone/>
              <a:defRPr sz="1200">
                <a:solidFill>
                  <a:srgbClr val="FFFFFF"/>
                </a:solidFill>
              </a:defRPr>
            </a:lvl8pPr>
            <a:lvl9pPr lvl="8" algn="ctr" rtl="0">
              <a:spcBef>
                <a:spcPts val="0"/>
              </a:spcBef>
              <a:spcAft>
                <a:spcPts val="0"/>
              </a:spcAft>
              <a:buClr>
                <a:srgbClr val="FFFFFF"/>
              </a:buClr>
              <a:buSzPts val="1200"/>
              <a:buNone/>
              <a:defRPr sz="1200">
                <a:solidFill>
                  <a:srgbClr val="FFFFFF"/>
                </a:solidFill>
              </a:defRPr>
            </a:lvl9pPr>
          </a:lstStyle>
          <a:p>
            <a:endParaRPr/>
          </a:p>
        </p:txBody>
      </p:sp>
      <p:sp>
        <p:nvSpPr>
          <p:cNvPr id="66" name="Google Shape;66;p6"/>
          <p:cNvSpPr txBox="1">
            <a:spLocks noGrp="1"/>
          </p:cNvSpPr>
          <p:nvPr>
            <p:ph type="subTitle" idx="6"/>
          </p:nvPr>
        </p:nvSpPr>
        <p:spPr>
          <a:xfrm>
            <a:off x="6605512" y="3122450"/>
            <a:ext cx="15363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7" name="Google Shape;67;p6"/>
          <p:cNvSpPr txBox="1">
            <a:spLocks noGrp="1"/>
          </p:cNvSpPr>
          <p:nvPr>
            <p:ph type="ctrTitle" idx="7"/>
          </p:nvPr>
        </p:nvSpPr>
        <p:spPr>
          <a:xfrm>
            <a:off x="6548415" y="2647945"/>
            <a:ext cx="165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FFFFFF"/>
              </a:buClr>
              <a:buSzPts val="1200"/>
              <a:buNone/>
              <a:defRPr sz="1200">
                <a:solidFill>
                  <a:srgbClr val="FFFFFF"/>
                </a:solidFill>
              </a:defRPr>
            </a:lvl2pPr>
            <a:lvl3pPr lvl="2" algn="ctr" rtl="0">
              <a:spcBef>
                <a:spcPts val="0"/>
              </a:spcBef>
              <a:spcAft>
                <a:spcPts val="0"/>
              </a:spcAft>
              <a:buClr>
                <a:srgbClr val="FFFFFF"/>
              </a:buClr>
              <a:buSzPts val="1200"/>
              <a:buNone/>
              <a:defRPr sz="1200">
                <a:solidFill>
                  <a:srgbClr val="FFFFFF"/>
                </a:solidFill>
              </a:defRPr>
            </a:lvl3pPr>
            <a:lvl4pPr lvl="3" algn="ctr" rtl="0">
              <a:spcBef>
                <a:spcPts val="0"/>
              </a:spcBef>
              <a:spcAft>
                <a:spcPts val="0"/>
              </a:spcAft>
              <a:buClr>
                <a:srgbClr val="FFFFFF"/>
              </a:buClr>
              <a:buSzPts val="1200"/>
              <a:buNone/>
              <a:defRPr sz="1200">
                <a:solidFill>
                  <a:srgbClr val="FFFFFF"/>
                </a:solidFill>
              </a:defRPr>
            </a:lvl4pPr>
            <a:lvl5pPr lvl="4" algn="ctr" rtl="0">
              <a:spcBef>
                <a:spcPts val="0"/>
              </a:spcBef>
              <a:spcAft>
                <a:spcPts val="0"/>
              </a:spcAft>
              <a:buClr>
                <a:srgbClr val="FFFFFF"/>
              </a:buClr>
              <a:buSzPts val="1200"/>
              <a:buNone/>
              <a:defRPr sz="1200">
                <a:solidFill>
                  <a:srgbClr val="FFFFFF"/>
                </a:solidFill>
              </a:defRPr>
            </a:lvl5pPr>
            <a:lvl6pPr lvl="5" algn="ctr" rtl="0">
              <a:spcBef>
                <a:spcPts val="0"/>
              </a:spcBef>
              <a:spcAft>
                <a:spcPts val="0"/>
              </a:spcAft>
              <a:buClr>
                <a:srgbClr val="FFFFFF"/>
              </a:buClr>
              <a:buSzPts val="1200"/>
              <a:buNone/>
              <a:defRPr sz="1200">
                <a:solidFill>
                  <a:srgbClr val="FFFFFF"/>
                </a:solidFill>
              </a:defRPr>
            </a:lvl6pPr>
            <a:lvl7pPr lvl="6" algn="ctr" rtl="0">
              <a:spcBef>
                <a:spcPts val="0"/>
              </a:spcBef>
              <a:spcAft>
                <a:spcPts val="0"/>
              </a:spcAft>
              <a:buClr>
                <a:srgbClr val="FFFFFF"/>
              </a:buClr>
              <a:buSzPts val="1200"/>
              <a:buNone/>
              <a:defRPr sz="1200">
                <a:solidFill>
                  <a:srgbClr val="FFFFFF"/>
                </a:solidFill>
              </a:defRPr>
            </a:lvl7pPr>
            <a:lvl8pPr lvl="7" algn="ctr" rtl="0">
              <a:spcBef>
                <a:spcPts val="0"/>
              </a:spcBef>
              <a:spcAft>
                <a:spcPts val="0"/>
              </a:spcAft>
              <a:buClr>
                <a:srgbClr val="FFFFFF"/>
              </a:buClr>
              <a:buSzPts val="1200"/>
              <a:buNone/>
              <a:defRPr sz="1200">
                <a:solidFill>
                  <a:srgbClr val="FFFFFF"/>
                </a:solidFill>
              </a:defRPr>
            </a:lvl8pPr>
            <a:lvl9pPr lvl="8" algn="ctr" rtl="0">
              <a:spcBef>
                <a:spcPts val="0"/>
              </a:spcBef>
              <a:spcAft>
                <a:spcPts val="0"/>
              </a:spcAft>
              <a:buClr>
                <a:srgbClr val="FFFFFF"/>
              </a:buClr>
              <a:buSzPts val="1200"/>
              <a:buNone/>
              <a:defRPr sz="1200">
                <a:solidFill>
                  <a:srgbClr val="FFFFFF"/>
                </a:solidFill>
              </a:defRPr>
            </a:lvl9pPr>
          </a:lstStyle>
          <a:p>
            <a:endParaRPr/>
          </a:p>
        </p:txBody>
      </p:sp>
      <p:sp>
        <p:nvSpPr>
          <p:cNvPr id="68" name="Google Shape;68;p6"/>
          <p:cNvSpPr txBox="1">
            <a:spLocks noGrp="1"/>
          </p:cNvSpPr>
          <p:nvPr>
            <p:ph type="ctrTitle" idx="8"/>
          </p:nvPr>
        </p:nvSpPr>
        <p:spPr>
          <a:xfrm>
            <a:off x="55650" y="464882"/>
            <a:ext cx="90327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r" rtl="0">
              <a:spcBef>
                <a:spcPts val="0"/>
              </a:spcBef>
              <a:spcAft>
                <a:spcPts val="0"/>
              </a:spcAft>
              <a:buSzPts val="1800"/>
              <a:buFont typeface="Anton"/>
              <a:buNone/>
              <a:defRPr sz="1800">
                <a:latin typeface="Anton"/>
                <a:ea typeface="Anton"/>
                <a:cs typeface="Anton"/>
                <a:sym typeface="Anton"/>
              </a:defRPr>
            </a:lvl2pPr>
            <a:lvl3pPr lvl="2" algn="r" rtl="0">
              <a:spcBef>
                <a:spcPts val="0"/>
              </a:spcBef>
              <a:spcAft>
                <a:spcPts val="0"/>
              </a:spcAft>
              <a:buSzPts val="1800"/>
              <a:buFont typeface="Anton"/>
              <a:buNone/>
              <a:defRPr sz="1800">
                <a:latin typeface="Anton"/>
                <a:ea typeface="Anton"/>
                <a:cs typeface="Anton"/>
                <a:sym typeface="Anton"/>
              </a:defRPr>
            </a:lvl3pPr>
            <a:lvl4pPr lvl="3" algn="r" rtl="0">
              <a:spcBef>
                <a:spcPts val="0"/>
              </a:spcBef>
              <a:spcAft>
                <a:spcPts val="0"/>
              </a:spcAft>
              <a:buSzPts val="1800"/>
              <a:buFont typeface="Anton"/>
              <a:buNone/>
              <a:defRPr sz="1800">
                <a:latin typeface="Anton"/>
                <a:ea typeface="Anton"/>
                <a:cs typeface="Anton"/>
                <a:sym typeface="Anton"/>
              </a:defRPr>
            </a:lvl4pPr>
            <a:lvl5pPr lvl="4" algn="r" rtl="0">
              <a:spcBef>
                <a:spcPts val="0"/>
              </a:spcBef>
              <a:spcAft>
                <a:spcPts val="0"/>
              </a:spcAft>
              <a:buSzPts val="1800"/>
              <a:buFont typeface="Anton"/>
              <a:buNone/>
              <a:defRPr sz="1800">
                <a:latin typeface="Anton"/>
                <a:ea typeface="Anton"/>
                <a:cs typeface="Anton"/>
                <a:sym typeface="Anton"/>
              </a:defRPr>
            </a:lvl5pPr>
            <a:lvl6pPr lvl="5" algn="r" rtl="0">
              <a:spcBef>
                <a:spcPts val="0"/>
              </a:spcBef>
              <a:spcAft>
                <a:spcPts val="0"/>
              </a:spcAft>
              <a:buSzPts val="1800"/>
              <a:buFont typeface="Anton"/>
              <a:buNone/>
              <a:defRPr sz="1800">
                <a:latin typeface="Anton"/>
                <a:ea typeface="Anton"/>
                <a:cs typeface="Anton"/>
                <a:sym typeface="Anton"/>
              </a:defRPr>
            </a:lvl6pPr>
            <a:lvl7pPr lvl="6" algn="r" rtl="0">
              <a:spcBef>
                <a:spcPts val="0"/>
              </a:spcBef>
              <a:spcAft>
                <a:spcPts val="0"/>
              </a:spcAft>
              <a:buSzPts val="1800"/>
              <a:buFont typeface="Anton"/>
              <a:buNone/>
              <a:defRPr sz="1800">
                <a:latin typeface="Anton"/>
                <a:ea typeface="Anton"/>
                <a:cs typeface="Anton"/>
                <a:sym typeface="Anton"/>
              </a:defRPr>
            </a:lvl7pPr>
            <a:lvl8pPr lvl="7" algn="r" rtl="0">
              <a:spcBef>
                <a:spcPts val="0"/>
              </a:spcBef>
              <a:spcAft>
                <a:spcPts val="0"/>
              </a:spcAft>
              <a:buSzPts val="1800"/>
              <a:buFont typeface="Anton"/>
              <a:buNone/>
              <a:defRPr sz="1800">
                <a:latin typeface="Anton"/>
                <a:ea typeface="Anton"/>
                <a:cs typeface="Anton"/>
                <a:sym typeface="Anton"/>
              </a:defRPr>
            </a:lvl8pPr>
            <a:lvl9pPr lvl="8" algn="r" rtl="0">
              <a:spcBef>
                <a:spcPts val="0"/>
              </a:spcBef>
              <a:spcAft>
                <a:spcPts val="0"/>
              </a:spcAft>
              <a:buSzPts val="1800"/>
              <a:buFont typeface="Anton"/>
              <a:buNone/>
              <a:defRPr sz="1800">
                <a:latin typeface="Anton"/>
                <a:ea typeface="Anton"/>
                <a:cs typeface="Anton"/>
                <a:sym typeface="Anton"/>
              </a:defRPr>
            </a:lvl9pPr>
          </a:lstStyle>
          <a:p>
            <a:endParaRPr/>
          </a:p>
        </p:txBody>
      </p:sp>
      <p:cxnSp>
        <p:nvCxnSpPr>
          <p:cNvPr id="69" name="Google Shape;69;p6"/>
          <p:cNvCxnSpPr/>
          <p:nvPr/>
        </p:nvCxnSpPr>
        <p:spPr>
          <a:xfrm>
            <a:off x="2973450" y="903175"/>
            <a:ext cx="319710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3046093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ree columns ">
  <p:cSld name="Three columns ">
    <p:bg>
      <p:bgPr>
        <a:solidFill>
          <a:srgbClr val="FFFFFF"/>
        </a:solidFill>
        <a:effectLst/>
      </p:bgPr>
    </p:bg>
    <p:spTree>
      <p:nvGrpSpPr>
        <p:cNvPr id="1" name="Shape 70"/>
        <p:cNvGrpSpPr/>
        <p:nvPr/>
      </p:nvGrpSpPr>
      <p:grpSpPr>
        <a:xfrm>
          <a:off x="0" y="0"/>
          <a:ext cx="0" cy="0"/>
          <a:chOff x="0" y="0"/>
          <a:chExt cx="0" cy="0"/>
        </a:xfrm>
      </p:grpSpPr>
      <p:sp>
        <p:nvSpPr>
          <p:cNvPr id="71" name="Google Shape;71;p7"/>
          <p:cNvSpPr/>
          <p:nvPr/>
        </p:nvSpPr>
        <p:spPr>
          <a:xfrm rot="5400000" flipH="1">
            <a:off x="-750511" y="657839"/>
            <a:ext cx="4924732" cy="3546738"/>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txBox="1">
            <a:spLocks noGrp="1"/>
          </p:cNvSpPr>
          <p:nvPr>
            <p:ph type="subTitle" idx="1"/>
          </p:nvPr>
        </p:nvSpPr>
        <p:spPr>
          <a:xfrm>
            <a:off x="1105050" y="3462325"/>
            <a:ext cx="20862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3" name="Google Shape;73;p7"/>
          <p:cNvSpPr txBox="1">
            <a:spLocks noGrp="1"/>
          </p:cNvSpPr>
          <p:nvPr>
            <p:ph type="ctrTitle"/>
          </p:nvPr>
        </p:nvSpPr>
        <p:spPr>
          <a:xfrm>
            <a:off x="1323002" y="3025475"/>
            <a:ext cx="165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4" name="Google Shape;74;p7"/>
          <p:cNvSpPr txBox="1">
            <a:spLocks noGrp="1"/>
          </p:cNvSpPr>
          <p:nvPr>
            <p:ph type="subTitle" idx="2"/>
          </p:nvPr>
        </p:nvSpPr>
        <p:spPr>
          <a:xfrm>
            <a:off x="3528850" y="3462325"/>
            <a:ext cx="20862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5" name="Google Shape;75;p7"/>
          <p:cNvSpPr txBox="1">
            <a:spLocks noGrp="1"/>
          </p:cNvSpPr>
          <p:nvPr>
            <p:ph type="ctrTitle" idx="3"/>
          </p:nvPr>
        </p:nvSpPr>
        <p:spPr>
          <a:xfrm>
            <a:off x="3746752" y="3025475"/>
            <a:ext cx="165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7"/>
          <p:cNvSpPr txBox="1">
            <a:spLocks noGrp="1"/>
          </p:cNvSpPr>
          <p:nvPr>
            <p:ph type="subTitle" idx="4"/>
          </p:nvPr>
        </p:nvSpPr>
        <p:spPr>
          <a:xfrm>
            <a:off x="5952650" y="3462325"/>
            <a:ext cx="20862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7" name="Google Shape;77;p7"/>
          <p:cNvSpPr txBox="1">
            <a:spLocks noGrp="1"/>
          </p:cNvSpPr>
          <p:nvPr>
            <p:ph type="ctrTitle" idx="5"/>
          </p:nvPr>
        </p:nvSpPr>
        <p:spPr>
          <a:xfrm>
            <a:off x="6170552" y="3025475"/>
            <a:ext cx="165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7"/>
          <p:cNvSpPr txBox="1">
            <a:spLocks noGrp="1"/>
          </p:cNvSpPr>
          <p:nvPr>
            <p:ph type="ctrTitle" idx="6"/>
          </p:nvPr>
        </p:nvSpPr>
        <p:spPr>
          <a:xfrm>
            <a:off x="55650" y="464882"/>
            <a:ext cx="90327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r" rtl="0">
              <a:spcBef>
                <a:spcPts val="0"/>
              </a:spcBef>
              <a:spcAft>
                <a:spcPts val="0"/>
              </a:spcAft>
              <a:buSzPts val="1800"/>
              <a:buFont typeface="Anton"/>
              <a:buNone/>
              <a:defRPr sz="1800">
                <a:latin typeface="Anton"/>
                <a:ea typeface="Anton"/>
                <a:cs typeface="Anton"/>
                <a:sym typeface="Anton"/>
              </a:defRPr>
            </a:lvl2pPr>
            <a:lvl3pPr lvl="2" algn="r" rtl="0">
              <a:spcBef>
                <a:spcPts val="0"/>
              </a:spcBef>
              <a:spcAft>
                <a:spcPts val="0"/>
              </a:spcAft>
              <a:buSzPts val="1800"/>
              <a:buFont typeface="Anton"/>
              <a:buNone/>
              <a:defRPr sz="1800">
                <a:latin typeface="Anton"/>
                <a:ea typeface="Anton"/>
                <a:cs typeface="Anton"/>
                <a:sym typeface="Anton"/>
              </a:defRPr>
            </a:lvl3pPr>
            <a:lvl4pPr lvl="3" algn="r" rtl="0">
              <a:spcBef>
                <a:spcPts val="0"/>
              </a:spcBef>
              <a:spcAft>
                <a:spcPts val="0"/>
              </a:spcAft>
              <a:buSzPts val="1800"/>
              <a:buFont typeface="Anton"/>
              <a:buNone/>
              <a:defRPr sz="1800">
                <a:latin typeface="Anton"/>
                <a:ea typeface="Anton"/>
                <a:cs typeface="Anton"/>
                <a:sym typeface="Anton"/>
              </a:defRPr>
            </a:lvl4pPr>
            <a:lvl5pPr lvl="4" algn="r" rtl="0">
              <a:spcBef>
                <a:spcPts val="0"/>
              </a:spcBef>
              <a:spcAft>
                <a:spcPts val="0"/>
              </a:spcAft>
              <a:buSzPts val="1800"/>
              <a:buFont typeface="Anton"/>
              <a:buNone/>
              <a:defRPr sz="1800">
                <a:latin typeface="Anton"/>
                <a:ea typeface="Anton"/>
                <a:cs typeface="Anton"/>
                <a:sym typeface="Anton"/>
              </a:defRPr>
            </a:lvl5pPr>
            <a:lvl6pPr lvl="5" algn="r" rtl="0">
              <a:spcBef>
                <a:spcPts val="0"/>
              </a:spcBef>
              <a:spcAft>
                <a:spcPts val="0"/>
              </a:spcAft>
              <a:buSzPts val="1800"/>
              <a:buFont typeface="Anton"/>
              <a:buNone/>
              <a:defRPr sz="1800">
                <a:latin typeface="Anton"/>
                <a:ea typeface="Anton"/>
                <a:cs typeface="Anton"/>
                <a:sym typeface="Anton"/>
              </a:defRPr>
            </a:lvl6pPr>
            <a:lvl7pPr lvl="6" algn="r" rtl="0">
              <a:spcBef>
                <a:spcPts val="0"/>
              </a:spcBef>
              <a:spcAft>
                <a:spcPts val="0"/>
              </a:spcAft>
              <a:buSzPts val="1800"/>
              <a:buFont typeface="Anton"/>
              <a:buNone/>
              <a:defRPr sz="1800">
                <a:latin typeface="Anton"/>
                <a:ea typeface="Anton"/>
                <a:cs typeface="Anton"/>
                <a:sym typeface="Anton"/>
              </a:defRPr>
            </a:lvl7pPr>
            <a:lvl8pPr lvl="7" algn="r" rtl="0">
              <a:spcBef>
                <a:spcPts val="0"/>
              </a:spcBef>
              <a:spcAft>
                <a:spcPts val="0"/>
              </a:spcAft>
              <a:buSzPts val="1800"/>
              <a:buFont typeface="Anton"/>
              <a:buNone/>
              <a:defRPr sz="1800">
                <a:latin typeface="Anton"/>
                <a:ea typeface="Anton"/>
                <a:cs typeface="Anton"/>
                <a:sym typeface="Anton"/>
              </a:defRPr>
            </a:lvl8pPr>
            <a:lvl9pPr lvl="8" algn="r" rtl="0">
              <a:spcBef>
                <a:spcPts val="0"/>
              </a:spcBef>
              <a:spcAft>
                <a:spcPts val="0"/>
              </a:spcAft>
              <a:buSzPts val="1800"/>
              <a:buFont typeface="Anton"/>
              <a:buNone/>
              <a:defRPr sz="1800">
                <a:latin typeface="Anton"/>
                <a:ea typeface="Anton"/>
                <a:cs typeface="Anton"/>
                <a:sym typeface="Anton"/>
              </a:defRPr>
            </a:lvl9pPr>
          </a:lstStyle>
          <a:p>
            <a:endParaRPr/>
          </a:p>
        </p:txBody>
      </p:sp>
      <p:cxnSp>
        <p:nvCxnSpPr>
          <p:cNvPr id="79" name="Google Shape;79;p7"/>
          <p:cNvCxnSpPr/>
          <p:nvPr/>
        </p:nvCxnSpPr>
        <p:spPr>
          <a:xfrm>
            <a:off x="2973450" y="903175"/>
            <a:ext cx="319710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0103333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ree columns 1">
  <p:cSld name="Three columns 1">
    <p:bg>
      <p:bgPr>
        <a:solidFill>
          <a:srgbClr val="FFFFFF"/>
        </a:solidFill>
        <a:effectLst/>
      </p:bgPr>
    </p:bg>
    <p:spTree>
      <p:nvGrpSpPr>
        <p:cNvPr id="1" name="Shape 80"/>
        <p:cNvGrpSpPr/>
        <p:nvPr/>
      </p:nvGrpSpPr>
      <p:grpSpPr>
        <a:xfrm>
          <a:off x="0" y="0"/>
          <a:ext cx="0" cy="0"/>
          <a:chOff x="0" y="0"/>
          <a:chExt cx="0" cy="0"/>
        </a:xfrm>
      </p:grpSpPr>
      <p:sp>
        <p:nvSpPr>
          <p:cNvPr id="81" name="Google Shape;81;p8"/>
          <p:cNvSpPr/>
          <p:nvPr/>
        </p:nvSpPr>
        <p:spPr>
          <a:xfrm>
            <a:off x="1524150" y="3299475"/>
            <a:ext cx="6095700" cy="1429500"/>
          </a:xfrm>
          <a:prstGeom prst="rect">
            <a:avLst/>
          </a:prstGeom>
          <a:solidFill>
            <a:srgbClr val="F2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82" name="Google Shape;82;p8"/>
          <p:cNvSpPr txBox="1">
            <a:spLocks noGrp="1"/>
          </p:cNvSpPr>
          <p:nvPr>
            <p:ph type="subTitle" idx="1"/>
          </p:nvPr>
        </p:nvSpPr>
        <p:spPr>
          <a:xfrm>
            <a:off x="1766800" y="3486035"/>
            <a:ext cx="1845000" cy="6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1100"/>
              <a:buNone/>
              <a:defRPr sz="1100">
                <a:solidFill>
                  <a:srgbClr val="F3F3F3"/>
                </a:solidFill>
              </a:defRPr>
            </a:lvl1pPr>
            <a:lvl2pPr lvl="1" algn="ctr" rtl="0">
              <a:lnSpc>
                <a:spcPct val="100000"/>
              </a:lnSpc>
              <a:spcBef>
                <a:spcPts val="0"/>
              </a:spcBef>
              <a:spcAft>
                <a:spcPts val="0"/>
              </a:spcAft>
              <a:buClr>
                <a:srgbClr val="F3F3F3"/>
              </a:buClr>
              <a:buSzPts val="1200"/>
              <a:buNone/>
              <a:defRPr>
                <a:solidFill>
                  <a:srgbClr val="F3F3F3"/>
                </a:solidFill>
              </a:defRPr>
            </a:lvl2pPr>
            <a:lvl3pPr lvl="2" algn="ctr" rtl="0">
              <a:lnSpc>
                <a:spcPct val="100000"/>
              </a:lnSpc>
              <a:spcBef>
                <a:spcPts val="0"/>
              </a:spcBef>
              <a:spcAft>
                <a:spcPts val="0"/>
              </a:spcAft>
              <a:buClr>
                <a:srgbClr val="F3F3F3"/>
              </a:buClr>
              <a:buSzPts val="1200"/>
              <a:buNone/>
              <a:defRPr>
                <a:solidFill>
                  <a:srgbClr val="F3F3F3"/>
                </a:solidFill>
              </a:defRPr>
            </a:lvl3pPr>
            <a:lvl4pPr lvl="3" algn="ctr" rtl="0">
              <a:lnSpc>
                <a:spcPct val="100000"/>
              </a:lnSpc>
              <a:spcBef>
                <a:spcPts val="0"/>
              </a:spcBef>
              <a:spcAft>
                <a:spcPts val="0"/>
              </a:spcAft>
              <a:buClr>
                <a:srgbClr val="F3F3F3"/>
              </a:buClr>
              <a:buSzPts val="1200"/>
              <a:buNone/>
              <a:defRPr>
                <a:solidFill>
                  <a:srgbClr val="F3F3F3"/>
                </a:solidFill>
              </a:defRPr>
            </a:lvl4pPr>
            <a:lvl5pPr lvl="4" algn="ctr" rtl="0">
              <a:lnSpc>
                <a:spcPct val="100000"/>
              </a:lnSpc>
              <a:spcBef>
                <a:spcPts val="0"/>
              </a:spcBef>
              <a:spcAft>
                <a:spcPts val="0"/>
              </a:spcAft>
              <a:buClr>
                <a:srgbClr val="F3F3F3"/>
              </a:buClr>
              <a:buSzPts val="1200"/>
              <a:buNone/>
              <a:defRPr>
                <a:solidFill>
                  <a:srgbClr val="F3F3F3"/>
                </a:solidFill>
              </a:defRPr>
            </a:lvl5pPr>
            <a:lvl6pPr lvl="5" algn="ctr" rtl="0">
              <a:lnSpc>
                <a:spcPct val="100000"/>
              </a:lnSpc>
              <a:spcBef>
                <a:spcPts val="0"/>
              </a:spcBef>
              <a:spcAft>
                <a:spcPts val="0"/>
              </a:spcAft>
              <a:buClr>
                <a:srgbClr val="F3F3F3"/>
              </a:buClr>
              <a:buSzPts val="1200"/>
              <a:buNone/>
              <a:defRPr>
                <a:solidFill>
                  <a:srgbClr val="F3F3F3"/>
                </a:solidFill>
              </a:defRPr>
            </a:lvl6pPr>
            <a:lvl7pPr lvl="6" algn="ctr" rtl="0">
              <a:lnSpc>
                <a:spcPct val="100000"/>
              </a:lnSpc>
              <a:spcBef>
                <a:spcPts val="0"/>
              </a:spcBef>
              <a:spcAft>
                <a:spcPts val="0"/>
              </a:spcAft>
              <a:buClr>
                <a:srgbClr val="F3F3F3"/>
              </a:buClr>
              <a:buSzPts val="1200"/>
              <a:buNone/>
              <a:defRPr>
                <a:solidFill>
                  <a:srgbClr val="F3F3F3"/>
                </a:solidFill>
              </a:defRPr>
            </a:lvl7pPr>
            <a:lvl8pPr lvl="7" algn="ctr" rtl="0">
              <a:lnSpc>
                <a:spcPct val="100000"/>
              </a:lnSpc>
              <a:spcBef>
                <a:spcPts val="0"/>
              </a:spcBef>
              <a:spcAft>
                <a:spcPts val="0"/>
              </a:spcAft>
              <a:buClr>
                <a:srgbClr val="F3F3F3"/>
              </a:buClr>
              <a:buSzPts val="1200"/>
              <a:buNone/>
              <a:defRPr>
                <a:solidFill>
                  <a:srgbClr val="F3F3F3"/>
                </a:solidFill>
              </a:defRPr>
            </a:lvl8pPr>
            <a:lvl9pPr lvl="8" algn="ctr" rtl="0">
              <a:lnSpc>
                <a:spcPct val="100000"/>
              </a:lnSpc>
              <a:spcBef>
                <a:spcPts val="0"/>
              </a:spcBef>
              <a:spcAft>
                <a:spcPts val="0"/>
              </a:spcAft>
              <a:buClr>
                <a:srgbClr val="F3F3F3"/>
              </a:buClr>
              <a:buSzPts val="1200"/>
              <a:buNone/>
              <a:defRPr>
                <a:solidFill>
                  <a:srgbClr val="F3F3F3"/>
                </a:solidFill>
              </a:defRPr>
            </a:lvl9pPr>
          </a:lstStyle>
          <a:p>
            <a:endParaRPr/>
          </a:p>
        </p:txBody>
      </p:sp>
      <p:sp>
        <p:nvSpPr>
          <p:cNvPr id="83" name="Google Shape;83;p8"/>
          <p:cNvSpPr txBox="1">
            <a:spLocks noGrp="1"/>
          </p:cNvSpPr>
          <p:nvPr>
            <p:ph type="ctrTitle"/>
          </p:nvPr>
        </p:nvSpPr>
        <p:spPr>
          <a:xfrm>
            <a:off x="1864075" y="2794146"/>
            <a:ext cx="1650600" cy="40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4" name="Google Shape;84;p8"/>
          <p:cNvSpPr txBox="1">
            <a:spLocks noGrp="1"/>
          </p:cNvSpPr>
          <p:nvPr>
            <p:ph type="ctrTitle" idx="2"/>
          </p:nvPr>
        </p:nvSpPr>
        <p:spPr>
          <a:xfrm>
            <a:off x="3746700" y="2794146"/>
            <a:ext cx="1650600" cy="40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5" name="Google Shape;85;p8"/>
          <p:cNvSpPr txBox="1">
            <a:spLocks noGrp="1"/>
          </p:cNvSpPr>
          <p:nvPr>
            <p:ph type="ctrTitle" idx="3"/>
          </p:nvPr>
        </p:nvSpPr>
        <p:spPr>
          <a:xfrm>
            <a:off x="5629325" y="2794146"/>
            <a:ext cx="1650600" cy="40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6" name="Google Shape;86;p8"/>
          <p:cNvSpPr txBox="1">
            <a:spLocks noGrp="1"/>
          </p:cNvSpPr>
          <p:nvPr>
            <p:ph type="subTitle" idx="4"/>
          </p:nvPr>
        </p:nvSpPr>
        <p:spPr>
          <a:xfrm>
            <a:off x="3649450" y="3486035"/>
            <a:ext cx="1845000" cy="6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1100"/>
              <a:buNone/>
              <a:defRPr sz="1100">
                <a:solidFill>
                  <a:srgbClr val="F3F3F3"/>
                </a:solidFill>
              </a:defRPr>
            </a:lvl1pPr>
            <a:lvl2pPr lvl="1" algn="ctr" rtl="0">
              <a:lnSpc>
                <a:spcPct val="100000"/>
              </a:lnSpc>
              <a:spcBef>
                <a:spcPts val="0"/>
              </a:spcBef>
              <a:spcAft>
                <a:spcPts val="0"/>
              </a:spcAft>
              <a:buClr>
                <a:srgbClr val="F3F3F3"/>
              </a:buClr>
              <a:buSzPts val="1200"/>
              <a:buNone/>
              <a:defRPr>
                <a:solidFill>
                  <a:srgbClr val="F3F3F3"/>
                </a:solidFill>
              </a:defRPr>
            </a:lvl2pPr>
            <a:lvl3pPr lvl="2" algn="ctr" rtl="0">
              <a:lnSpc>
                <a:spcPct val="100000"/>
              </a:lnSpc>
              <a:spcBef>
                <a:spcPts val="0"/>
              </a:spcBef>
              <a:spcAft>
                <a:spcPts val="0"/>
              </a:spcAft>
              <a:buClr>
                <a:srgbClr val="F3F3F3"/>
              </a:buClr>
              <a:buSzPts val="1200"/>
              <a:buNone/>
              <a:defRPr>
                <a:solidFill>
                  <a:srgbClr val="F3F3F3"/>
                </a:solidFill>
              </a:defRPr>
            </a:lvl3pPr>
            <a:lvl4pPr lvl="3" algn="ctr" rtl="0">
              <a:lnSpc>
                <a:spcPct val="100000"/>
              </a:lnSpc>
              <a:spcBef>
                <a:spcPts val="0"/>
              </a:spcBef>
              <a:spcAft>
                <a:spcPts val="0"/>
              </a:spcAft>
              <a:buClr>
                <a:srgbClr val="F3F3F3"/>
              </a:buClr>
              <a:buSzPts val="1200"/>
              <a:buNone/>
              <a:defRPr>
                <a:solidFill>
                  <a:srgbClr val="F3F3F3"/>
                </a:solidFill>
              </a:defRPr>
            </a:lvl4pPr>
            <a:lvl5pPr lvl="4" algn="ctr" rtl="0">
              <a:lnSpc>
                <a:spcPct val="100000"/>
              </a:lnSpc>
              <a:spcBef>
                <a:spcPts val="0"/>
              </a:spcBef>
              <a:spcAft>
                <a:spcPts val="0"/>
              </a:spcAft>
              <a:buClr>
                <a:srgbClr val="F3F3F3"/>
              </a:buClr>
              <a:buSzPts val="1200"/>
              <a:buNone/>
              <a:defRPr>
                <a:solidFill>
                  <a:srgbClr val="F3F3F3"/>
                </a:solidFill>
              </a:defRPr>
            </a:lvl5pPr>
            <a:lvl6pPr lvl="5" algn="ctr" rtl="0">
              <a:lnSpc>
                <a:spcPct val="100000"/>
              </a:lnSpc>
              <a:spcBef>
                <a:spcPts val="0"/>
              </a:spcBef>
              <a:spcAft>
                <a:spcPts val="0"/>
              </a:spcAft>
              <a:buClr>
                <a:srgbClr val="F3F3F3"/>
              </a:buClr>
              <a:buSzPts val="1200"/>
              <a:buNone/>
              <a:defRPr>
                <a:solidFill>
                  <a:srgbClr val="F3F3F3"/>
                </a:solidFill>
              </a:defRPr>
            </a:lvl6pPr>
            <a:lvl7pPr lvl="6" algn="ctr" rtl="0">
              <a:lnSpc>
                <a:spcPct val="100000"/>
              </a:lnSpc>
              <a:spcBef>
                <a:spcPts val="0"/>
              </a:spcBef>
              <a:spcAft>
                <a:spcPts val="0"/>
              </a:spcAft>
              <a:buClr>
                <a:srgbClr val="F3F3F3"/>
              </a:buClr>
              <a:buSzPts val="1200"/>
              <a:buNone/>
              <a:defRPr>
                <a:solidFill>
                  <a:srgbClr val="F3F3F3"/>
                </a:solidFill>
              </a:defRPr>
            </a:lvl7pPr>
            <a:lvl8pPr lvl="7" algn="ctr" rtl="0">
              <a:lnSpc>
                <a:spcPct val="100000"/>
              </a:lnSpc>
              <a:spcBef>
                <a:spcPts val="0"/>
              </a:spcBef>
              <a:spcAft>
                <a:spcPts val="0"/>
              </a:spcAft>
              <a:buClr>
                <a:srgbClr val="F3F3F3"/>
              </a:buClr>
              <a:buSzPts val="1200"/>
              <a:buNone/>
              <a:defRPr>
                <a:solidFill>
                  <a:srgbClr val="F3F3F3"/>
                </a:solidFill>
              </a:defRPr>
            </a:lvl8pPr>
            <a:lvl9pPr lvl="8" algn="ctr" rtl="0">
              <a:lnSpc>
                <a:spcPct val="100000"/>
              </a:lnSpc>
              <a:spcBef>
                <a:spcPts val="0"/>
              </a:spcBef>
              <a:spcAft>
                <a:spcPts val="0"/>
              </a:spcAft>
              <a:buClr>
                <a:srgbClr val="F3F3F3"/>
              </a:buClr>
              <a:buSzPts val="1200"/>
              <a:buNone/>
              <a:defRPr>
                <a:solidFill>
                  <a:srgbClr val="F3F3F3"/>
                </a:solidFill>
              </a:defRPr>
            </a:lvl9pPr>
          </a:lstStyle>
          <a:p>
            <a:endParaRPr/>
          </a:p>
        </p:txBody>
      </p:sp>
      <p:sp>
        <p:nvSpPr>
          <p:cNvPr id="87" name="Google Shape;87;p8"/>
          <p:cNvSpPr txBox="1">
            <a:spLocks noGrp="1"/>
          </p:cNvSpPr>
          <p:nvPr>
            <p:ph type="subTitle" idx="5"/>
          </p:nvPr>
        </p:nvSpPr>
        <p:spPr>
          <a:xfrm>
            <a:off x="5532100" y="3486035"/>
            <a:ext cx="1845000" cy="6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1100"/>
              <a:buNone/>
              <a:defRPr sz="1100">
                <a:solidFill>
                  <a:srgbClr val="F3F3F3"/>
                </a:solidFill>
              </a:defRPr>
            </a:lvl1pPr>
            <a:lvl2pPr lvl="1" algn="ctr" rtl="0">
              <a:lnSpc>
                <a:spcPct val="100000"/>
              </a:lnSpc>
              <a:spcBef>
                <a:spcPts val="0"/>
              </a:spcBef>
              <a:spcAft>
                <a:spcPts val="0"/>
              </a:spcAft>
              <a:buClr>
                <a:srgbClr val="F3F3F3"/>
              </a:buClr>
              <a:buSzPts val="1200"/>
              <a:buNone/>
              <a:defRPr>
                <a:solidFill>
                  <a:srgbClr val="F3F3F3"/>
                </a:solidFill>
              </a:defRPr>
            </a:lvl2pPr>
            <a:lvl3pPr lvl="2" algn="ctr" rtl="0">
              <a:lnSpc>
                <a:spcPct val="100000"/>
              </a:lnSpc>
              <a:spcBef>
                <a:spcPts val="0"/>
              </a:spcBef>
              <a:spcAft>
                <a:spcPts val="0"/>
              </a:spcAft>
              <a:buClr>
                <a:srgbClr val="F3F3F3"/>
              </a:buClr>
              <a:buSzPts val="1200"/>
              <a:buNone/>
              <a:defRPr>
                <a:solidFill>
                  <a:srgbClr val="F3F3F3"/>
                </a:solidFill>
              </a:defRPr>
            </a:lvl3pPr>
            <a:lvl4pPr lvl="3" algn="ctr" rtl="0">
              <a:lnSpc>
                <a:spcPct val="100000"/>
              </a:lnSpc>
              <a:spcBef>
                <a:spcPts val="0"/>
              </a:spcBef>
              <a:spcAft>
                <a:spcPts val="0"/>
              </a:spcAft>
              <a:buClr>
                <a:srgbClr val="F3F3F3"/>
              </a:buClr>
              <a:buSzPts val="1200"/>
              <a:buNone/>
              <a:defRPr>
                <a:solidFill>
                  <a:srgbClr val="F3F3F3"/>
                </a:solidFill>
              </a:defRPr>
            </a:lvl4pPr>
            <a:lvl5pPr lvl="4" algn="ctr" rtl="0">
              <a:lnSpc>
                <a:spcPct val="100000"/>
              </a:lnSpc>
              <a:spcBef>
                <a:spcPts val="0"/>
              </a:spcBef>
              <a:spcAft>
                <a:spcPts val="0"/>
              </a:spcAft>
              <a:buClr>
                <a:srgbClr val="F3F3F3"/>
              </a:buClr>
              <a:buSzPts val="1200"/>
              <a:buNone/>
              <a:defRPr>
                <a:solidFill>
                  <a:srgbClr val="F3F3F3"/>
                </a:solidFill>
              </a:defRPr>
            </a:lvl5pPr>
            <a:lvl6pPr lvl="5" algn="ctr" rtl="0">
              <a:lnSpc>
                <a:spcPct val="100000"/>
              </a:lnSpc>
              <a:spcBef>
                <a:spcPts val="0"/>
              </a:spcBef>
              <a:spcAft>
                <a:spcPts val="0"/>
              </a:spcAft>
              <a:buClr>
                <a:srgbClr val="F3F3F3"/>
              </a:buClr>
              <a:buSzPts val="1200"/>
              <a:buNone/>
              <a:defRPr>
                <a:solidFill>
                  <a:srgbClr val="F3F3F3"/>
                </a:solidFill>
              </a:defRPr>
            </a:lvl6pPr>
            <a:lvl7pPr lvl="6" algn="ctr" rtl="0">
              <a:lnSpc>
                <a:spcPct val="100000"/>
              </a:lnSpc>
              <a:spcBef>
                <a:spcPts val="0"/>
              </a:spcBef>
              <a:spcAft>
                <a:spcPts val="0"/>
              </a:spcAft>
              <a:buClr>
                <a:srgbClr val="F3F3F3"/>
              </a:buClr>
              <a:buSzPts val="1200"/>
              <a:buNone/>
              <a:defRPr>
                <a:solidFill>
                  <a:srgbClr val="F3F3F3"/>
                </a:solidFill>
              </a:defRPr>
            </a:lvl7pPr>
            <a:lvl8pPr lvl="7" algn="ctr" rtl="0">
              <a:lnSpc>
                <a:spcPct val="100000"/>
              </a:lnSpc>
              <a:spcBef>
                <a:spcPts val="0"/>
              </a:spcBef>
              <a:spcAft>
                <a:spcPts val="0"/>
              </a:spcAft>
              <a:buClr>
                <a:srgbClr val="F3F3F3"/>
              </a:buClr>
              <a:buSzPts val="1200"/>
              <a:buNone/>
              <a:defRPr>
                <a:solidFill>
                  <a:srgbClr val="F3F3F3"/>
                </a:solidFill>
              </a:defRPr>
            </a:lvl8pPr>
            <a:lvl9pPr lvl="8" algn="ctr" rtl="0">
              <a:lnSpc>
                <a:spcPct val="100000"/>
              </a:lnSpc>
              <a:spcBef>
                <a:spcPts val="0"/>
              </a:spcBef>
              <a:spcAft>
                <a:spcPts val="0"/>
              </a:spcAft>
              <a:buClr>
                <a:srgbClr val="F3F3F3"/>
              </a:buClr>
              <a:buSzPts val="1200"/>
              <a:buNone/>
              <a:defRPr>
                <a:solidFill>
                  <a:srgbClr val="F3F3F3"/>
                </a:solidFill>
              </a:defRPr>
            </a:lvl9pPr>
          </a:lstStyle>
          <a:p>
            <a:endParaRPr/>
          </a:p>
        </p:txBody>
      </p:sp>
      <p:sp>
        <p:nvSpPr>
          <p:cNvPr id="88" name="Google Shape;88;p8"/>
          <p:cNvSpPr txBox="1">
            <a:spLocks noGrp="1"/>
          </p:cNvSpPr>
          <p:nvPr>
            <p:ph type="ctrTitle" idx="6"/>
          </p:nvPr>
        </p:nvSpPr>
        <p:spPr>
          <a:xfrm>
            <a:off x="55650" y="464882"/>
            <a:ext cx="90327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r" rtl="0">
              <a:spcBef>
                <a:spcPts val="0"/>
              </a:spcBef>
              <a:spcAft>
                <a:spcPts val="0"/>
              </a:spcAft>
              <a:buSzPts val="1800"/>
              <a:buFont typeface="Anton"/>
              <a:buNone/>
              <a:defRPr sz="1800">
                <a:latin typeface="Anton"/>
                <a:ea typeface="Anton"/>
                <a:cs typeface="Anton"/>
                <a:sym typeface="Anton"/>
              </a:defRPr>
            </a:lvl2pPr>
            <a:lvl3pPr lvl="2" algn="r" rtl="0">
              <a:spcBef>
                <a:spcPts val="0"/>
              </a:spcBef>
              <a:spcAft>
                <a:spcPts val="0"/>
              </a:spcAft>
              <a:buSzPts val="1800"/>
              <a:buFont typeface="Anton"/>
              <a:buNone/>
              <a:defRPr sz="1800">
                <a:latin typeface="Anton"/>
                <a:ea typeface="Anton"/>
                <a:cs typeface="Anton"/>
                <a:sym typeface="Anton"/>
              </a:defRPr>
            </a:lvl3pPr>
            <a:lvl4pPr lvl="3" algn="r" rtl="0">
              <a:spcBef>
                <a:spcPts val="0"/>
              </a:spcBef>
              <a:spcAft>
                <a:spcPts val="0"/>
              </a:spcAft>
              <a:buSzPts val="1800"/>
              <a:buFont typeface="Anton"/>
              <a:buNone/>
              <a:defRPr sz="1800">
                <a:latin typeface="Anton"/>
                <a:ea typeface="Anton"/>
                <a:cs typeface="Anton"/>
                <a:sym typeface="Anton"/>
              </a:defRPr>
            </a:lvl4pPr>
            <a:lvl5pPr lvl="4" algn="r" rtl="0">
              <a:spcBef>
                <a:spcPts val="0"/>
              </a:spcBef>
              <a:spcAft>
                <a:spcPts val="0"/>
              </a:spcAft>
              <a:buSzPts val="1800"/>
              <a:buFont typeface="Anton"/>
              <a:buNone/>
              <a:defRPr sz="1800">
                <a:latin typeface="Anton"/>
                <a:ea typeface="Anton"/>
                <a:cs typeface="Anton"/>
                <a:sym typeface="Anton"/>
              </a:defRPr>
            </a:lvl5pPr>
            <a:lvl6pPr lvl="5" algn="r" rtl="0">
              <a:spcBef>
                <a:spcPts val="0"/>
              </a:spcBef>
              <a:spcAft>
                <a:spcPts val="0"/>
              </a:spcAft>
              <a:buSzPts val="1800"/>
              <a:buFont typeface="Anton"/>
              <a:buNone/>
              <a:defRPr sz="1800">
                <a:latin typeface="Anton"/>
                <a:ea typeface="Anton"/>
                <a:cs typeface="Anton"/>
                <a:sym typeface="Anton"/>
              </a:defRPr>
            </a:lvl6pPr>
            <a:lvl7pPr lvl="6" algn="r" rtl="0">
              <a:spcBef>
                <a:spcPts val="0"/>
              </a:spcBef>
              <a:spcAft>
                <a:spcPts val="0"/>
              </a:spcAft>
              <a:buSzPts val="1800"/>
              <a:buFont typeface="Anton"/>
              <a:buNone/>
              <a:defRPr sz="1800">
                <a:latin typeface="Anton"/>
                <a:ea typeface="Anton"/>
                <a:cs typeface="Anton"/>
                <a:sym typeface="Anton"/>
              </a:defRPr>
            </a:lvl7pPr>
            <a:lvl8pPr lvl="7" algn="r" rtl="0">
              <a:spcBef>
                <a:spcPts val="0"/>
              </a:spcBef>
              <a:spcAft>
                <a:spcPts val="0"/>
              </a:spcAft>
              <a:buSzPts val="1800"/>
              <a:buFont typeface="Anton"/>
              <a:buNone/>
              <a:defRPr sz="1800">
                <a:latin typeface="Anton"/>
                <a:ea typeface="Anton"/>
                <a:cs typeface="Anton"/>
                <a:sym typeface="Anton"/>
              </a:defRPr>
            </a:lvl8pPr>
            <a:lvl9pPr lvl="8" algn="r" rtl="0">
              <a:spcBef>
                <a:spcPts val="0"/>
              </a:spcBef>
              <a:spcAft>
                <a:spcPts val="0"/>
              </a:spcAft>
              <a:buSzPts val="1800"/>
              <a:buFont typeface="Anton"/>
              <a:buNone/>
              <a:defRPr sz="1800">
                <a:latin typeface="Anton"/>
                <a:ea typeface="Anton"/>
                <a:cs typeface="Anton"/>
                <a:sym typeface="Anton"/>
              </a:defRPr>
            </a:lvl9pPr>
          </a:lstStyle>
          <a:p>
            <a:endParaRPr/>
          </a:p>
        </p:txBody>
      </p:sp>
      <p:cxnSp>
        <p:nvCxnSpPr>
          <p:cNvPr id="89" name="Google Shape;89;p8"/>
          <p:cNvCxnSpPr/>
          <p:nvPr/>
        </p:nvCxnSpPr>
        <p:spPr>
          <a:xfrm>
            <a:off x="2973450" y="903175"/>
            <a:ext cx="319710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622978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lank slide">
  <p:cSld name="Title + blank slide">
    <p:bg>
      <p:bgPr>
        <a:solidFill>
          <a:srgbClr val="FFFFFF"/>
        </a:solidFill>
        <a:effectLst/>
      </p:bgPr>
    </p:bg>
    <p:spTree>
      <p:nvGrpSpPr>
        <p:cNvPr id="1" name="Shape 90"/>
        <p:cNvGrpSpPr/>
        <p:nvPr/>
      </p:nvGrpSpPr>
      <p:grpSpPr>
        <a:xfrm>
          <a:off x="0" y="0"/>
          <a:ext cx="0" cy="0"/>
          <a:chOff x="0" y="0"/>
          <a:chExt cx="0" cy="0"/>
        </a:xfrm>
      </p:grpSpPr>
      <p:sp>
        <p:nvSpPr>
          <p:cNvPr id="91" name="Google Shape;91;p9"/>
          <p:cNvSpPr txBox="1">
            <a:spLocks noGrp="1"/>
          </p:cNvSpPr>
          <p:nvPr>
            <p:ph type="ctrTitle"/>
          </p:nvPr>
        </p:nvSpPr>
        <p:spPr>
          <a:xfrm>
            <a:off x="55650" y="464882"/>
            <a:ext cx="90327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r" rtl="0">
              <a:spcBef>
                <a:spcPts val="0"/>
              </a:spcBef>
              <a:spcAft>
                <a:spcPts val="0"/>
              </a:spcAft>
              <a:buSzPts val="1800"/>
              <a:buFont typeface="Anton"/>
              <a:buNone/>
              <a:defRPr sz="1800">
                <a:latin typeface="Anton"/>
                <a:ea typeface="Anton"/>
                <a:cs typeface="Anton"/>
                <a:sym typeface="Anton"/>
              </a:defRPr>
            </a:lvl2pPr>
            <a:lvl3pPr lvl="2" algn="r" rtl="0">
              <a:spcBef>
                <a:spcPts val="0"/>
              </a:spcBef>
              <a:spcAft>
                <a:spcPts val="0"/>
              </a:spcAft>
              <a:buSzPts val="1800"/>
              <a:buFont typeface="Anton"/>
              <a:buNone/>
              <a:defRPr sz="1800">
                <a:latin typeface="Anton"/>
                <a:ea typeface="Anton"/>
                <a:cs typeface="Anton"/>
                <a:sym typeface="Anton"/>
              </a:defRPr>
            </a:lvl3pPr>
            <a:lvl4pPr lvl="3" algn="r" rtl="0">
              <a:spcBef>
                <a:spcPts val="0"/>
              </a:spcBef>
              <a:spcAft>
                <a:spcPts val="0"/>
              </a:spcAft>
              <a:buSzPts val="1800"/>
              <a:buFont typeface="Anton"/>
              <a:buNone/>
              <a:defRPr sz="1800">
                <a:latin typeface="Anton"/>
                <a:ea typeface="Anton"/>
                <a:cs typeface="Anton"/>
                <a:sym typeface="Anton"/>
              </a:defRPr>
            </a:lvl4pPr>
            <a:lvl5pPr lvl="4" algn="r" rtl="0">
              <a:spcBef>
                <a:spcPts val="0"/>
              </a:spcBef>
              <a:spcAft>
                <a:spcPts val="0"/>
              </a:spcAft>
              <a:buSzPts val="1800"/>
              <a:buFont typeface="Anton"/>
              <a:buNone/>
              <a:defRPr sz="1800">
                <a:latin typeface="Anton"/>
                <a:ea typeface="Anton"/>
                <a:cs typeface="Anton"/>
                <a:sym typeface="Anton"/>
              </a:defRPr>
            </a:lvl5pPr>
            <a:lvl6pPr lvl="5" algn="r" rtl="0">
              <a:spcBef>
                <a:spcPts val="0"/>
              </a:spcBef>
              <a:spcAft>
                <a:spcPts val="0"/>
              </a:spcAft>
              <a:buSzPts val="1800"/>
              <a:buFont typeface="Anton"/>
              <a:buNone/>
              <a:defRPr sz="1800">
                <a:latin typeface="Anton"/>
                <a:ea typeface="Anton"/>
                <a:cs typeface="Anton"/>
                <a:sym typeface="Anton"/>
              </a:defRPr>
            </a:lvl6pPr>
            <a:lvl7pPr lvl="6" algn="r" rtl="0">
              <a:spcBef>
                <a:spcPts val="0"/>
              </a:spcBef>
              <a:spcAft>
                <a:spcPts val="0"/>
              </a:spcAft>
              <a:buSzPts val="1800"/>
              <a:buFont typeface="Anton"/>
              <a:buNone/>
              <a:defRPr sz="1800">
                <a:latin typeface="Anton"/>
                <a:ea typeface="Anton"/>
                <a:cs typeface="Anton"/>
                <a:sym typeface="Anton"/>
              </a:defRPr>
            </a:lvl7pPr>
            <a:lvl8pPr lvl="7" algn="r" rtl="0">
              <a:spcBef>
                <a:spcPts val="0"/>
              </a:spcBef>
              <a:spcAft>
                <a:spcPts val="0"/>
              </a:spcAft>
              <a:buSzPts val="1800"/>
              <a:buFont typeface="Anton"/>
              <a:buNone/>
              <a:defRPr sz="1800">
                <a:latin typeface="Anton"/>
                <a:ea typeface="Anton"/>
                <a:cs typeface="Anton"/>
                <a:sym typeface="Anton"/>
              </a:defRPr>
            </a:lvl8pPr>
            <a:lvl9pPr lvl="8" algn="r" rtl="0">
              <a:spcBef>
                <a:spcPts val="0"/>
              </a:spcBef>
              <a:spcAft>
                <a:spcPts val="0"/>
              </a:spcAft>
              <a:buSzPts val="1800"/>
              <a:buFont typeface="Anton"/>
              <a:buNone/>
              <a:defRPr sz="1800">
                <a:latin typeface="Anton"/>
                <a:ea typeface="Anton"/>
                <a:cs typeface="Anton"/>
                <a:sym typeface="Anton"/>
              </a:defRPr>
            </a:lvl9pPr>
          </a:lstStyle>
          <a:p>
            <a:endParaRPr/>
          </a:p>
        </p:txBody>
      </p:sp>
      <p:cxnSp>
        <p:nvCxnSpPr>
          <p:cNvPr id="92" name="Google Shape;92;p9"/>
          <p:cNvCxnSpPr/>
          <p:nvPr/>
        </p:nvCxnSpPr>
        <p:spPr>
          <a:xfrm>
            <a:off x="2973450" y="903175"/>
            <a:ext cx="319710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13301453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numbers ">
  <p:cSld name="Title + numbers ">
    <p:bg>
      <p:bgPr>
        <a:solidFill>
          <a:srgbClr val="FFFFFF"/>
        </a:solidFill>
        <a:effectLst/>
      </p:bgPr>
    </p:bg>
    <p:spTree>
      <p:nvGrpSpPr>
        <p:cNvPr id="1" name="Shape 93"/>
        <p:cNvGrpSpPr/>
        <p:nvPr/>
      </p:nvGrpSpPr>
      <p:grpSpPr>
        <a:xfrm>
          <a:off x="0" y="0"/>
          <a:ext cx="0" cy="0"/>
          <a:chOff x="0" y="0"/>
          <a:chExt cx="0" cy="0"/>
        </a:xfrm>
      </p:grpSpPr>
      <p:sp>
        <p:nvSpPr>
          <p:cNvPr id="94" name="Google Shape;94;p10"/>
          <p:cNvSpPr/>
          <p:nvPr/>
        </p:nvSpPr>
        <p:spPr>
          <a:xfrm>
            <a:off x="759150" y="3042775"/>
            <a:ext cx="3594900" cy="1130100"/>
          </a:xfrm>
          <a:prstGeom prst="rect">
            <a:avLst/>
          </a:pr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F3F3F3"/>
                </a:solidFill>
              </a:rPr>
              <a:t>         </a:t>
            </a:r>
            <a:endParaRPr>
              <a:solidFill>
                <a:srgbClr val="F3F3F3"/>
              </a:solidFill>
            </a:endParaRPr>
          </a:p>
        </p:txBody>
      </p:sp>
      <p:sp>
        <p:nvSpPr>
          <p:cNvPr id="95" name="Google Shape;95;p10"/>
          <p:cNvSpPr/>
          <p:nvPr/>
        </p:nvSpPr>
        <p:spPr>
          <a:xfrm>
            <a:off x="1878200" y="1398300"/>
            <a:ext cx="5387400" cy="1384200"/>
          </a:xfrm>
          <a:prstGeom prst="rect">
            <a:avLst/>
          </a:prstGeom>
          <a:solidFill>
            <a:srgbClr val="F25151"/>
          </a:solidFill>
          <a:ln w="19050" cap="flat" cmpd="sng">
            <a:solidFill>
              <a:srgbClr val="F251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F3F3F3"/>
                </a:solidFill>
              </a:rPr>
              <a:t>         </a:t>
            </a:r>
            <a:endParaRPr>
              <a:solidFill>
                <a:srgbClr val="F3F3F3"/>
              </a:solidFill>
            </a:endParaRPr>
          </a:p>
        </p:txBody>
      </p:sp>
      <p:sp>
        <p:nvSpPr>
          <p:cNvPr id="96" name="Google Shape;96;p10"/>
          <p:cNvSpPr/>
          <p:nvPr/>
        </p:nvSpPr>
        <p:spPr>
          <a:xfrm>
            <a:off x="4633025" y="3765325"/>
            <a:ext cx="3594900" cy="898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F3F3F3"/>
                </a:solidFill>
              </a:rPr>
              <a:t>         </a:t>
            </a:r>
            <a:endParaRPr>
              <a:solidFill>
                <a:srgbClr val="F3F3F3"/>
              </a:solidFill>
            </a:endParaRPr>
          </a:p>
        </p:txBody>
      </p:sp>
      <p:sp>
        <p:nvSpPr>
          <p:cNvPr id="97" name="Google Shape;97;p10"/>
          <p:cNvSpPr txBox="1">
            <a:spLocks noGrp="1"/>
          </p:cNvSpPr>
          <p:nvPr>
            <p:ph type="title" hasCustomPrompt="1"/>
          </p:nvPr>
        </p:nvSpPr>
        <p:spPr>
          <a:xfrm>
            <a:off x="2637350" y="1664550"/>
            <a:ext cx="3869400" cy="85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3F3F3"/>
              </a:buClr>
              <a:buSzPts val="7200"/>
              <a:buNone/>
              <a:defRPr sz="7200">
                <a:solidFill>
                  <a:srgbClr val="F3F3F3"/>
                </a:solidFill>
              </a:defRPr>
            </a:lvl1pPr>
            <a:lvl2pPr lvl="1" algn="ctr" rtl="0">
              <a:spcBef>
                <a:spcPts val="0"/>
              </a:spcBef>
              <a:spcAft>
                <a:spcPts val="0"/>
              </a:spcAft>
              <a:buClr>
                <a:srgbClr val="F3F3F3"/>
              </a:buClr>
              <a:buSzPts val="7200"/>
              <a:buFont typeface="Fira Sans Extra Condensed Medium"/>
              <a:buNone/>
              <a:defRPr sz="7200">
                <a:solidFill>
                  <a:srgbClr val="F3F3F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3F3F3"/>
              </a:buClr>
              <a:buSzPts val="7200"/>
              <a:buFont typeface="Fira Sans Extra Condensed Medium"/>
              <a:buNone/>
              <a:defRPr sz="7200">
                <a:solidFill>
                  <a:srgbClr val="F3F3F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3F3F3"/>
              </a:buClr>
              <a:buSzPts val="7200"/>
              <a:buFont typeface="Fira Sans Extra Condensed Medium"/>
              <a:buNone/>
              <a:defRPr sz="7200">
                <a:solidFill>
                  <a:srgbClr val="F3F3F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3F3F3"/>
              </a:buClr>
              <a:buSzPts val="7200"/>
              <a:buFont typeface="Fira Sans Extra Condensed Medium"/>
              <a:buNone/>
              <a:defRPr sz="7200">
                <a:solidFill>
                  <a:srgbClr val="F3F3F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3F3F3"/>
              </a:buClr>
              <a:buSzPts val="7200"/>
              <a:buFont typeface="Fira Sans Extra Condensed Medium"/>
              <a:buNone/>
              <a:defRPr sz="7200">
                <a:solidFill>
                  <a:srgbClr val="F3F3F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3F3F3"/>
              </a:buClr>
              <a:buSzPts val="7200"/>
              <a:buFont typeface="Fira Sans Extra Condensed Medium"/>
              <a:buNone/>
              <a:defRPr sz="7200">
                <a:solidFill>
                  <a:srgbClr val="F3F3F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3F3F3"/>
              </a:buClr>
              <a:buSzPts val="7200"/>
              <a:buFont typeface="Fira Sans Extra Condensed Medium"/>
              <a:buNone/>
              <a:defRPr sz="7200">
                <a:solidFill>
                  <a:srgbClr val="F3F3F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3F3F3"/>
              </a:buClr>
              <a:buSzPts val="7200"/>
              <a:buFont typeface="Fira Sans Extra Condensed Medium"/>
              <a:buNone/>
              <a:defRPr sz="72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98" name="Google Shape;98;p10"/>
          <p:cNvSpPr txBox="1">
            <a:spLocks noGrp="1"/>
          </p:cNvSpPr>
          <p:nvPr>
            <p:ph type="title" idx="2" hasCustomPrompt="1"/>
          </p:nvPr>
        </p:nvSpPr>
        <p:spPr>
          <a:xfrm>
            <a:off x="911276" y="3318850"/>
            <a:ext cx="329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25151"/>
              </a:buClr>
              <a:buSzPts val="4800"/>
              <a:buNone/>
              <a:defRPr sz="4800">
                <a:solidFill>
                  <a:srgbClr val="F25151"/>
                </a:solidFill>
              </a:defRPr>
            </a:lvl1pPr>
            <a:lvl2pPr lvl="1" algn="ctr" rtl="0">
              <a:spcBef>
                <a:spcPts val="0"/>
              </a:spcBef>
              <a:spcAft>
                <a:spcPts val="0"/>
              </a:spcAft>
              <a:buClr>
                <a:srgbClr val="F25151"/>
              </a:buClr>
              <a:buSzPts val="4800"/>
              <a:buFont typeface="Fira Sans Extra Condensed Medium"/>
              <a:buNone/>
              <a:defRPr sz="4800">
                <a:solidFill>
                  <a:srgbClr val="F2515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25151"/>
              </a:buClr>
              <a:buSzPts val="4800"/>
              <a:buFont typeface="Fira Sans Extra Condensed Medium"/>
              <a:buNone/>
              <a:defRPr sz="4800">
                <a:solidFill>
                  <a:srgbClr val="F2515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25151"/>
              </a:buClr>
              <a:buSzPts val="4800"/>
              <a:buFont typeface="Fira Sans Extra Condensed Medium"/>
              <a:buNone/>
              <a:defRPr sz="4800">
                <a:solidFill>
                  <a:srgbClr val="F2515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25151"/>
              </a:buClr>
              <a:buSzPts val="4800"/>
              <a:buFont typeface="Fira Sans Extra Condensed Medium"/>
              <a:buNone/>
              <a:defRPr sz="4800">
                <a:solidFill>
                  <a:srgbClr val="F2515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25151"/>
              </a:buClr>
              <a:buSzPts val="4800"/>
              <a:buFont typeface="Fira Sans Extra Condensed Medium"/>
              <a:buNone/>
              <a:defRPr sz="4800">
                <a:solidFill>
                  <a:srgbClr val="F2515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25151"/>
              </a:buClr>
              <a:buSzPts val="4800"/>
              <a:buFont typeface="Fira Sans Extra Condensed Medium"/>
              <a:buNone/>
              <a:defRPr sz="4800">
                <a:solidFill>
                  <a:srgbClr val="F2515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25151"/>
              </a:buClr>
              <a:buSzPts val="4800"/>
              <a:buFont typeface="Fira Sans Extra Condensed Medium"/>
              <a:buNone/>
              <a:defRPr sz="4800">
                <a:solidFill>
                  <a:srgbClr val="F2515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25151"/>
              </a:buClr>
              <a:buSzPts val="4800"/>
              <a:buFont typeface="Fira Sans Extra Condensed Medium"/>
              <a:buNone/>
              <a:defRPr sz="4800">
                <a:solidFill>
                  <a:srgbClr val="F25151"/>
                </a:solidFill>
                <a:latin typeface="Fira Sans Extra Condensed Medium"/>
                <a:ea typeface="Fira Sans Extra Condensed Medium"/>
                <a:cs typeface="Fira Sans Extra Condensed Medium"/>
                <a:sym typeface="Fira Sans Extra Condensed Medium"/>
              </a:defRPr>
            </a:lvl9pPr>
          </a:lstStyle>
          <a:p>
            <a:r>
              <a:t>xx%</a:t>
            </a:r>
          </a:p>
        </p:txBody>
      </p:sp>
      <p:sp>
        <p:nvSpPr>
          <p:cNvPr id="99" name="Google Shape;99;p10"/>
          <p:cNvSpPr txBox="1">
            <a:spLocks noGrp="1"/>
          </p:cNvSpPr>
          <p:nvPr>
            <p:ph type="title" idx="3" hasCustomPrompt="1"/>
          </p:nvPr>
        </p:nvSpPr>
        <p:spPr>
          <a:xfrm>
            <a:off x="4829526" y="3929900"/>
            <a:ext cx="32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3F3F3"/>
              </a:buClr>
              <a:buSzPts val="3600"/>
              <a:buNone/>
              <a:defRPr sz="3600">
                <a:solidFill>
                  <a:srgbClr val="F3F3F3"/>
                </a:solidFill>
              </a:defRPr>
            </a:lvl1pPr>
            <a:lvl2pPr lvl="1" algn="ctr" rtl="0">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100" name="Google Shape;100;p10"/>
          <p:cNvSpPr txBox="1">
            <a:spLocks noGrp="1"/>
          </p:cNvSpPr>
          <p:nvPr>
            <p:ph type="ctrTitle" idx="4"/>
          </p:nvPr>
        </p:nvSpPr>
        <p:spPr>
          <a:xfrm>
            <a:off x="55650" y="464882"/>
            <a:ext cx="90327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r" rtl="0">
              <a:spcBef>
                <a:spcPts val="0"/>
              </a:spcBef>
              <a:spcAft>
                <a:spcPts val="0"/>
              </a:spcAft>
              <a:buSzPts val="1800"/>
              <a:buFont typeface="Anton"/>
              <a:buNone/>
              <a:defRPr sz="1800">
                <a:latin typeface="Anton"/>
                <a:ea typeface="Anton"/>
                <a:cs typeface="Anton"/>
                <a:sym typeface="Anton"/>
              </a:defRPr>
            </a:lvl2pPr>
            <a:lvl3pPr lvl="2" algn="r" rtl="0">
              <a:spcBef>
                <a:spcPts val="0"/>
              </a:spcBef>
              <a:spcAft>
                <a:spcPts val="0"/>
              </a:spcAft>
              <a:buSzPts val="1800"/>
              <a:buFont typeface="Anton"/>
              <a:buNone/>
              <a:defRPr sz="1800">
                <a:latin typeface="Anton"/>
                <a:ea typeface="Anton"/>
                <a:cs typeface="Anton"/>
                <a:sym typeface="Anton"/>
              </a:defRPr>
            </a:lvl3pPr>
            <a:lvl4pPr lvl="3" algn="r" rtl="0">
              <a:spcBef>
                <a:spcPts val="0"/>
              </a:spcBef>
              <a:spcAft>
                <a:spcPts val="0"/>
              </a:spcAft>
              <a:buSzPts val="1800"/>
              <a:buFont typeface="Anton"/>
              <a:buNone/>
              <a:defRPr sz="1800">
                <a:latin typeface="Anton"/>
                <a:ea typeface="Anton"/>
                <a:cs typeface="Anton"/>
                <a:sym typeface="Anton"/>
              </a:defRPr>
            </a:lvl4pPr>
            <a:lvl5pPr lvl="4" algn="r" rtl="0">
              <a:spcBef>
                <a:spcPts val="0"/>
              </a:spcBef>
              <a:spcAft>
                <a:spcPts val="0"/>
              </a:spcAft>
              <a:buSzPts val="1800"/>
              <a:buFont typeface="Anton"/>
              <a:buNone/>
              <a:defRPr sz="1800">
                <a:latin typeface="Anton"/>
                <a:ea typeface="Anton"/>
                <a:cs typeface="Anton"/>
                <a:sym typeface="Anton"/>
              </a:defRPr>
            </a:lvl5pPr>
            <a:lvl6pPr lvl="5" algn="r" rtl="0">
              <a:spcBef>
                <a:spcPts val="0"/>
              </a:spcBef>
              <a:spcAft>
                <a:spcPts val="0"/>
              </a:spcAft>
              <a:buSzPts val="1800"/>
              <a:buFont typeface="Anton"/>
              <a:buNone/>
              <a:defRPr sz="1800">
                <a:latin typeface="Anton"/>
                <a:ea typeface="Anton"/>
                <a:cs typeface="Anton"/>
                <a:sym typeface="Anton"/>
              </a:defRPr>
            </a:lvl6pPr>
            <a:lvl7pPr lvl="6" algn="r" rtl="0">
              <a:spcBef>
                <a:spcPts val="0"/>
              </a:spcBef>
              <a:spcAft>
                <a:spcPts val="0"/>
              </a:spcAft>
              <a:buSzPts val="1800"/>
              <a:buFont typeface="Anton"/>
              <a:buNone/>
              <a:defRPr sz="1800">
                <a:latin typeface="Anton"/>
                <a:ea typeface="Anton"/>
                <a:cs typeface="Anton"/>
                <a:sym typeface="Anton"/>
              </a:defRPr>
            </a:lvl7pPr>
            <a:lvl8pPr lvl="7" algn="r" rtl="0">
              <a:spcBef>
                <a:spcPts val="0"/>
              </a:spcBef>
              <a:spcAft>
                <a:spcPts val="0"/>
              </a:spcAft>
              <a:buSzPts val="1800"/>
              <a:buFont typeface="Anton"/>
              <a:buNone/>
              <a:defRPr sz="1800">
                <a:latin typeface="Anton"/>
                <a:ea typeface="Anton"/>
                <a:cs typeface="Anton"/>
                <a:sym typeface="Anton"/>
              </a:defRPr>
            </a:lvl8pPr>
            <a:lvl9pPr lvl="8" algn="r" rtl="0">
              <a:spcBef>
                <a:spcPts val="0"/>
              </a:spcBef>
              <a:spcAft>
                <a:spcPts val="0"/>
              </a:spcAft>
              <a:buSzPts val="1800"/>
              <a:buFont typeface="Anton"/>
              <a:buNone/>
              <a:defRPr sz="1800">
                <a:latin typeface="Anton"/>
                <a:ea typeface="Anton"/>
                <a:cs typeface="Anton"/>
                <a:sym typeface="Anton"/>
              </a:defRPr>
            </a:lvl9pPr>
          </a:lstStyle>
          <a:p>
            <a:endParaRPr/>
          </a:p>
        </p:txBody>
      </p:sp>
      <p:cxnSp>
        <p:nvCxnSpPr>
          <p:cNvPr id="101" name="Google Shape;101;p10"/>
          <p:cNvCxnSpPr/>
          <p:nvPr/>
        </p:nvCxnSpPr>
        <p:spPr>
          <a:xfrm>
            <a:off x="2973450" y="903175"/>
            <a:ext cx="319710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11127537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 ">
  <p:cSld name="Quote ">
    <p:bg>
      <p:bgPr>
        <a:solidFill>
          <a:srgbClr val="FFFFFF"/>
        </a:solidFill>
        <a:effectLst/>
      </p:bgPr>
    </p:bg>
    <p:spTree>
      <p:nvGrpSpPr>
        <p:cNvPr id="1" name="Shape 102"/>
        <p:cNvGrpSpPr/>
        <p:nvPr/>
      </p:nvGrpSpPr>
      <p:grpSpPr>
        <a:xfrm>
          <a:off x="0" y="0"/>
          <a:ext cx="0" cy="0"/>
          <a:chOff x="0" y="0"/>
          <a:chExt cx="0" cy="0"/>
        </a:xfrm>
      </p:grpSpPr>
      <p:sp>
        <p:nvSpPr>
          <p:cNvPr id="103" name="Google Shape;103;p11"/>
          <p:cNvSpPr/>
          <p:nvPr/>
        </p:nvSpPr>
        <p:spPr>
          <a:xfrm>
            <a:off x="713601" y="1188238"/>
            <a:ext cx="7716911" cy="2767030"/>
          </a:xfrm>
          <a:custGeom>
            <a:avLst/>
            <a:gdLst/>
            <a:ahLst/>
            <a:cxnLst/>
            <a:rect l="l" t="t" r="r" b="b"/>
            <a:pathLst>
              <a:path w="31690" h="4000" extrusionOk="0">
                <a:moveTo>
                  <a:pt x="0" y="1"/>
                </a:moveTo>
                <a:lnTo>
                  <a:pt x="0" y="4000"/>
                </a:lnTo>
                <a:lnTo>
                  <a:pt x="31690" y="4000"/>
                </a:lnTo>
                <a:lnTo>
                  <a:pt x="31690" y="1"/>
                </a:lnTo>
                <a:close/>
              </a:path>
            </a:pathLst>
          </a:custGeom>
          <a:solidFill>
            <a:srgbClr val="F2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txBox="1">
            <a:spLocks noGrp="1"/>
          </p:cNvSpPr>
          <p:nvPr>
            <p:ph type="subTitle" idx="1"/>
          </p:nvPr>
        </p:nvSpPr>
        <p:spPr>
          <a:xfrm>
            <a:off x="3034550" y="2219700"/>
            <a:ext cx="4319100" cy="704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3F3F3"/>
              </a:buClr>
              <a:buSzPts val="1400"/>
              <a:buNone/>
              <a:defRPr sz="1400">
                <a:solidFill>
                  <a:srgbClr val="F3F3F3"/>
                </a:solidFill>
              </a:defRPr>
            </a:lvl1pPr>
            <a:lvl2pPr lvl="1" algn="r" rtl="0">
              <a:lnSpc>
                <a:spcPct val="100000"/>
              </a:lnSpc>
              <a:spcBef>
                <a:spcPts val="0"/>
              </a:spcBef>
              <a:spcAft>
                <a:spcPts val="0"/>
              </a:spcAft>
              <a:buClr>
                <a:srgbClr val="F3F3F3"/>
              </a:buClr>
              <a:buSzPts val="1200"/>
              <a:buNone/>
              <a:defRPr>
                <a:solidFill>
                  <a:srgbClr val="F3F3F3"/>
                </a:solidFill>
              </a:defRPr>
            </a:lvl2pPr>
            <a:lvl3pPr lvl="2" algn="r" rtl="0">
              <a:lnSpc>
                <a:spcPct val="100000"/>
              </a:lnSpc>
              <a:spcBef>
                <a:spcPts val="0"/>
              </a:spcBef>
              <a:spcAft>
                <a:spcPts val="0"/>
              </a:spcAft>
              <a:buClr>
                <a:srgbClr val="F3F3F3"/>
              </a:buClr>
              <a:buSzPts val="1200"/>
              <a:buNone/>
              <a:defRPr>
                <a:solidFill>
                  <a:srgbClr val="F3F3F3"/>
                </a:solidFill>
              </a:defRPr>
            </a:lvl3pPr>
            <a:lvl4pPr lvl="3" algn="r" rtl="0">
              <a:lnSpc>
                <a:spcPct val="100000"/>
              </a:lnSpc>
              <a:spcBef>
                <a:spcPts val="0"/>
              </a:spcBef>
              <a:spcAft>
                <a:spcPts val="0"/>
              </a:spcAft>
              <a:buClr>
                <a:srgbClr val="F3F3F3"/>
              </a:buClr>
              <a:buSzPts val="1200"/>
              <a:buNone/>
              <a:defRPr>
                <a:solidFill>
                  <a:srgbClr val="F3F3F3"/>
                </a:solidFill>
              </a:defRPr>
            </a:lvl4pPr>
            <a:lvl5pPr lvl="4" algn="r" rtl="0">
              <a:lnSpc>
                <a:spcPct val="100000"/>
              </a:lnSpc>
              <a:spcBef>
                <a:spcPts val="0"/>
              </a:spcBef>
              <a:spcAft>
                <a:spcPts val="0"/>
              </a:spcAft>
              <a:buClr>
                <a:srgbClr val="F3F3F3"/>
              </a:buClr>
              <a:buSzPts val="1200"/>
              <a:buNone/>
              <a:defRPr>
                <a:solidFill>
                  <a:srgbClr val="F3F3F3"/>
                </a:solidFill>
              </a:defRPr>
            </a:lvl5pPr>
            <a:lvl6pPr lvl="5" algn="r" rtl="0">
              <a:lnSpc>
                <a:spcPct val="100000"/>
              </a:lnSpc>
              <a:spcBef>
                <a:spcPts val="0"/>
              </a:spcBef>
              <a:spcAft>
                <a:spcPts val="0"/>
              </a:spcAft>
              <a:buClr>
                <a:srgbClr val="F3F3F3"/>
              </a:buClr>
              <a:buSzPts val="1200"/>
              <a:buNone/>
              <a:defRPr>
                <a:solidFill>
                  <a:srgbClr val="F3F3F3"/>
                </a:solidFill>
              </a:defRPr>
            </a:lvl6pPr>
            <a:lvl7pPr lvl="6" algn="r" rtl="0">
              <a:lnSpc>
                <a:spcPct val="100000"/>
              </a:lnSpc>
              <a:spcBef>
                <a:spcPts val="0"/>
              </a:spcBef>
              <a:spcAft>
                <a:spcPts val="0"/>
              </a:spcAft>
              <a:buClr>
                <a:srgbClr val="F3F3F3"/>
              </a:buClr>
              <a:buSzPts val="1200"/>
              <a:buNone/>
              <a:defRPr>
                <a:solidFill>
                  <a:srgbClr val="F3F3F3"/>
                </a:solidFill>
              </a:defRPr>
            </a:lvl7pPr>
            <a:lvl8pPr lvl="7" algn="r" rtl="0">
              <a:lnSpc>
                <a:spcPct val="100000"/>
              </a:lnSpc>
              <a:spcBef>
                <a:spcPts val="0"/>
              </a:spcBef>
              <a:spcAft>
                <a:spcPts val="0"/>
              </a:spcAft>
              <a:buClr>
                <a:srgbClr val="F3F3F3"/>
              </a:buClr>
              <a:buSzPts val="1200"/>
              <a:buNone/>
              <a:defRPr>
                <a:solidFill>
                  <a:srgbClr val="F3F3F3"/>
                </a:solidFill>
              </a:defRPr>
            </a:lvl8pPr>
            <a:lvl9pPr lvl="8" algn="r" rtl="0">
              <a:lnSpc>
                <a:spcPct val="100000"/>
              </a:lnSpc>
              <a:spcBef>
                <a:spcPts val="0"/>
              </a:spcBef>
              <a:spcAft>
                <a:spcPts val="0"/>
              </a:spcAft>
              <a:buClr>
                <a:srgbClr val="F3F3F3"/>
              </a:buClr>
              <a:buSzPts val="1200"/>
              <a:buNone/>
              <a:defRPr>
                <a:solidFill>
                  <a:srgbClr val="F3F3F3"/>
                </a:solidFill>
              </a:defRPr>
            </a:lvl9pPr>
          </a:lstStyle>
          <a:p>
            <a:endParaRPr/>
          </a:p>
        </p:txBody>
      </p:sp>
      <p:sp>
        <p:nvSpPr>
          <p:cNvPr id="105" name="Google Shape;105;p11"/>
          <p:cNvSpPr txBox="1">
            <a:spLocks noGrp="1"/>
          </p:cNvSpPr>
          <p:nvPr>
            <p:ph type="ctrTitle"/>
          </p:nvPr>
        </p:nvSpPr>
        <p:spPr>
          <a:xfrm>
            <a:off x="4821350" y="2926900"/>
            <a:ext cx="2532300" cy="3936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3F3F3"/>
              </a:buClr>
              <a:buSzPts val="1200"/>
              <a:buNone/>
              <a:defRPr sz="1200">
                <a:solidFill>
                  <a:srgbClr val="F3F3F3"/>
                </a:solidFill>
              </a:defRPr>
            </a:lvl1pPr>
            <a:lvl2pPr lvl="1" algn="r" rtl="0">
              <a:spcBef>
                <a:spcPts val="0"/>
              </a:spcBef>
              <a:spcAft>
                <a:spcPts val="0"/>
              </a:spcAft>
              <a:buClr>
                <a:srgbClr val="F3F3F3"/>
              </a:buClr>
              <a:buSzPts val="900"/>
              <a:buNone/>
              <a:defRPr sz="900">
                <a:solidFill>
                  <a:srgbClr val="F3F3F3"/>
                </a:solidFill>
              </a:defRPr>
            </a:lvl2pPr>
            <a:lvl3pPr lvl="2" algn="r" rtl="0">
              <a:spcBef>
                <a:spcPts val="0"/>
              </a:spcBef>
              <a:spcAft>
                <a:spcPts val="0"/>
              </a:spcAft>
              <a:buClr>
                <a:srgbClr val="F3F3F3"/>
              </a:buClr>
              <a:buSzPts val="900"/>
              <a:buNone/>
              <a:defRPr sz="900">
                <a:solidFill>
                  <a:srgbClr val="F3F3F3"/>
                </a:solidFill>
              </a:defRPr>
            </a:lvl3pPr>
            <a:lvl4pPr lvl="3" algn="r" rtl="0">
              <a:spcBef>
                <a:spcPts val="0"/>
              </a:spcBef>
              <a:spcAft>
                <a:spcPts val="0"/>
              </a:spcAft>
              <a:buClr>
                <a:srgbClr val="F3F3F3"/>
              </a:buClr>
              <a:buSzPts val="900"/>
              <a:buNone/>
              <a:defRPr sz="900">
                <a:solidFill>
                  <a:srgbClr val="F3F3F3"/>
                </a:solidFill>
              </a:defRPr>
            </a:lvl4pPr>
            <a:lvl5pPr lvl="4" algn="r" rtl="0">
              <a:spcBef>
                <a:spcPts val="0"/>
              </a:spcBef>
              <a:spcAft>
                <a:spcPts val="0"/>
              </a:spcAft>
              <a:buClr>
                <a:srgbClr val="F3F3F3"/>
              </a:buClr>
              <a:buSzPts val="900"/>
              <a:buNone/>
              <a:defRPr sz="900">
                <a:solidFill>
                  <a:srgbClr val="F3F3F3"/>
                </a:solidFill>
              </a:defRPr>
            </a:lvl5pPr>
            <a:lvl6pPr lvl="5" algn="r" rtl="0">
              <a:spcBef>
                <a:spcPts val="0"/>
              </a:spcBef>
              <a:spcAft>
                <a:spcPts val="0"/>
              </a:spcAft>
              <a:buClr>
                <a:srgbClr val="F3F3F3"/>
              </a:buClr>
              <a:buSzPts val="900"/>
              <a:buNone/>
              <a:defRPr sz="900">
                <a:solidFill>
                  <a:srgbClr val="F3F3F3"/>
                </a:solidFill>
              </a:defRPr>
            </a:lvl6pPr>
            <a:lvl7pPr lvl="6" algn="r" rtl="0">
              <a:spcBef>
                <a:spcPts val="0"/>
              </a:spcBef>
              <a:spcAft>
                <a:spcPts val="0"/>
              </a:spcAft>
              <a:buClr>
                <a:srgbClr val="F3F3F3"/>
              </a:buClr>
              <a:buSzPts val="900"/>
              <a:buNone/>
              <a:defRPr sz="900">
                <a:solidFill>
                  <a:srgbClr val="F3F3F3"/>
                </a:solidFill>
              </a:defRPr>
            </a:lvl7pPr>
            <a:lvl8pPr lvl="7" algn="r" rtl="0">
              <a:spcBef>
                <a:spcPts val="0"/>
              </a:spcBef>
              <a:spcAft>
                <a:spcPts val="0"/>
              </a:spcAft>
              <a:buClr>
                <a:srgbClr val="F3F3F3"/>
              </a:buClr>
              <a:buSzPts val="900"/>
              <a:buNone/>
              <a:defRPr sz="900">
                <a:solidFill>
                  <a:srgbClr val="F3F3F3"/>
                </a:solidFill>
              </a:defRPr>
            </a:lvl8pPr>
            <a:lvl9pPr lvl="8" algn="r" rtl="0">
              <a:spcBef>
                <a:spcPts val="0"/>
              </a:spcBef>
              <a:spcAft>
                <a:spcPts val="0"/>
              </a:spcAft>
              <a:buClr>
                <a:srgbClr val="F3F3F3"/>
              </a:buClr>
              <a:buSzPts val="900"/>
              <a:buNone/>
              <a:defRPr sz="900">
                <a:solidFill>
                  <a:srgbClr val="F3F3F3"/>
                </a:solidFill>
              </a:defRPr>
            </a:lvl9pPr>
          </a:lstStyle>
          <a:p>
            <a:endParaRPr/>
          </a:p>
        </p:txBody>
      </p:sp>
    </p:spTree>
    <p:extLst>
      <p:ext uri="{BB962C8B-B14F-4D97-AF65-F5344CB8AC3E}">
        <p14:creationId xmlns:p14="http://schemas.microsoft.com/office/powerpoint/2010/main" val="23067502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ree columns 2">
  <p:cSld name="Three columns 2">
    <p:bg>
      <p:bgPr>
        <a:solidFill>
          <a:srgbClr val="FFFFFF"/>
        </a:solidFill>
        <a:effectLst/>
      </p:bgPr>
    </p:bg>
    <p:spTree>
      <p:nvGrpSpPr>
        <p:cNvPr id="1" name="Shape 127"/>
        <p:cNvGrpSpPr/>
        <p:nvPr/>
      </p:nvGrpSpPr>
      <p:grpSpPr>
        <a:xfrm>
          <a:off x="0" y="0"/>
          <a:ext cx="0" cy="0"/>
          <a:chOff x="0" y="0"/>
          <a:chExt cx="0" cy="0"/>
        </a:xfrm>
      </p:grpSpPr>
      <p:sp>
        <p:nvSpPr>
          <p:cNvPr id="128" name="Google Shape;128;p13"/>
          <p:cNvSpPr/>
          <p:nvPr/>
        </p:nvSpPr>
        <p:spPr>
          <a:xfrm>
            <a:off x="1704375" y="2127200"/>
            <a:ext cx="1707000" cy="3016200"/>
          </a:xfrm>
          <a:prstGeom prst="rect">
            <a:avLst/>
          </a:prstGeom>
          <a:solidFill>
            <a:srgbClr val="F2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91287"/>
              </a:solidFill>
              <a:latin typeface="Antic Slab"/>
              <a:ea typeface="Antic Slab"/>
              <a:cs typeface="Antic Slab"/>
              <a:sym typeface="Antic Slab"/>
            </a:endParaRPr>
          </a:p>
        </p:txBody>
      </p:sp>
      <p:sp>
        <p:nvSpPr>
          <p:cNvPr id="129" name="Google Shape;129;p13"/>
          <p:cNvSpPr/>
          <p:nvPr/>
        </p:nvSpPr>
        <p:spPr>
          <a:xfrm>
            <a:off x="3663449" y="2127200"/>
            <a:ext cx="1777200" cy="3016200"/>
          </a:xfrm>
          <a:prstGeom prst="rect">
            <a:avLst/>
          </a:prstGeom>
          <a:solidFill>
            <a:srgbClr val="F2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91287"/>
              </a:solidFill>
              <a:latin typeface="Antic Slab"/>
              <a:ea typeface="Antic Slab"/>
              <a:cs typeface="Antic Slab"/>
              <a:sym typeface="Antic Slab"/>
            </a:endParaRPr>
          </a:p>
        </p:txBody>
      </p:sp>
      <p:sp>
        <p:nvSpPr>
          <p:cNvPr id="130" name="Google Shape;130;p13"/>
          <p:cNvSpPr/>
          <p:nvPr/>
        </p:nvSpPr>
        <p:spPr>
          <a:xfrm>
            <a:off x="5692725" y="2127200"/>
            <a:ext cx="1746900" cy="3016200"/>
          </a:xfrm>
          <a:prstGeom prst="rect">
            <a:avLst/>
          </a:prstGeom>
          <a:solidFill>
            <a:srgbClr val="F2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91287"/>
              </a:solidFill>
              <a:latin typeface="Antic Slab"/>
              <a:ea typeface="Antic Slab"/>
              <a:cs typeface="Antic Slab"/>
              <a:sym typeface="Antic Slab"/>
            </a:endParaRPr>
          </a:p>
        </p:txBody>
      </p:sp>
      <p:sp>
        <p:nvSpPr>
          <p:cNvPr id="131" name="Google Shape;131;p13"/>
          <p:cNvSpPr txBox="1">
            <a:spLocks noGrp="1"/>
          </p:cNvSpPr>
          <p:nvPr>
            <p:ph type="subTitle" idx="1"/>
          </p:nvPr>
        </p:nvSpPr>
        <p:spPr>
          <a:xfrm>
            <a:off x="1789726" y="3173325"/>
            <a:ext cx="15363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1000"/>
              <a:buNone/>
              <a:defRPr sz="1000">
                <a:solidFill>
                  <a:srgbClr val="F3F3F3"/>
                </a:solidFill>
              </a:defRPr>
            </a:lvl1pPr>
            <a:lvl2pPr lvl="1" algn="ctr" rtl="0">
              <a:lnSpc>
                <a:spcPct val="100000"/>
              </a:lnSpc>
              <a:spcBef>
                <a:spcPts val="0"/>
              </a:spcBef>
              <a:spcAft>
                <a:spcPts val="0"/>
              </a:spcAft>
              <a:buClr>
                <a:srgbClr val="F3F3F3"/>
              </a:buClr>
              <a:buSzPts val="1000"/>
              <a:buNone/>
              <a:defRPr sz="1000">
                <a:solidFill>
                  <a:srgbClr val="F3F3F3"/>
                </a:solidFill>
              </a:defRPr>
            </a:lvl2pPr>
            <a:lvl3pPr lvl="2" algn="ctr" rtl="0">
              <a:lnSpc>
                <a:spcPct val="100000"/>
              </a:lnSpc>
              <a:spcBef>
                <a:spcPts val="0"/>
              </a:spcBef>
              <a:spcAft>
                <a:spcPts val="0"/>
              </a:spcAft>
              <a:buClr>
                <a:srgbClr val="F3F3F3"/>
              </a:buClr>
              <a:buSzPts val="1000"/>
              <a:buNone/>
              <a:defRPr sz="1000">
                <a:solidFill>
                  <a:srgbClr val="F3F3F3"/>
                </a:solidFill>
              </a:defRPr>
            </a:lvl3pPr>
            <a:lvl4pPr lvl="3" algn="ctr" rtl="0">
              <a:lnSpc>
                <a:spcPct val="100000"/>
              </a:lnSpc>
              <a:spcBef>
                <a:spcPts val="0"/>
              </a:spcBef>
              <a:spcAft>
                <a:spcPts val="0"/>
              </a:spcAft>
              <a:buClr>
                <a:srgbClr val="F3F3F3"/>
              </a:buClr>
              <a:buSzPts val="1000"/>
              <a:buNone/>
              <a:defRPr sz="1000">
                <a:solidFill>
                  <a:srgbClr val="F3F3F3"/>
                </a:solidFill>
              </a:defRPr>
            </a:lvl4pPr>
            <a:lvl5pPr lvl="4" algn="ctr" rtl="0">
              <a:lnSpc>
                <a:spcPct val="100000"/>
              </a:lnSpc>
              <a:spcBef>
                <a:spcPts val="0"/>
              </a:spcBef>
              <a:spcAft>
                <a:spcPts val="0"/>
              </a:spcAft>
              <a:buClr>
                <a:srgbClr val="F3F3F3"/>
              </a:buClr>
              <a:buSzPts val="1000"/>
              <a:buNone/>
              <a:defRPr sz="1000">
                <a:solidFill>
                  <a:srgbClr val="F3F3F3"/>
                </a:solidFill>
              </a:defRPr>
            </a:lvl5pPr>
            <a:lvl6pPr lvl="5" algn="ctr" rtl="0">
              <a:lnSpc>
                <a:spcPct val="100000"/>
              </a:lnSpc>
              <a:spcBef>
                <a:spcPts val="0"/>
              </a:spcBef>
              <a:spcAft>
                <a:spcPts val="0"/>
              </a:spcAft>
              <a:buClr>
                <a:srgbClr val="F3F3F3"/>
              </a:buClr>
              <a:buSzPts val="1000"/>
              <a:buNone/>
              <a:defRPr sz="1000">
                <a:solidFill>
                  <a:srgbClr val="F3F3F3"/>
                </a:solidFill>
              </a:defRPr>
            </a:lvl6pPr>
            <a:lvl7pPr lvl="6" algn="ctr" rtl="0">
              <a:lnSpc>
                <a:spcPct val="100000"/>
              </a:lnSpc>
              <a:spcBef>
                <a:spcPts val="0"/>
              </a:spcBef>
              <a:spcAft>
                <a:spcPts val="0"/>
              </a:spcAft>
              <a:buClr>
                <a:srgbClr val="F3F3F3"/>
              </a:buClr>
              <a:buSzPts val="1000"/>
              <a:buNone/>
              <a:defRPr sz="1000">
                <a:solidFill>
                  <a:srgbClr val="F3F3F3"/>
                </a:solidFill>
              </a:defRPr>
            </a:lvl7pPr>
            <a:lvl8pPr lvl="7" algn="ctr" rtl="0">
              <a:lnSpc>
                <a:spcPct val="100000"/>
              </a:lnSpc>
              <a:spcBef>
                <a:spcPts val="0"/>
              </a:spcBef>
              <a:spcAft>
                <a:spcPts val="0"/>
              </a:spcAft>
              <a:buClr>
                <a:srgbClr val="F3F3F3"/>
              </a:buClr>
              <a:buSzPts val="1000"/>
              <a:buNone/>
              <a:defRPr sz="1000">
                <a:solidFill>
                  <a:srgbClr val="F3F3F3"/>
                </a:solidFill>
              </a:defRPr>
            </a:lvl8pPr>
            <a:lvl9pPr lvl="8" algn="ctr"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132" name="Google Shape;132;p13"/>
          <p:cNvSpPr txBox="1">
            <a:spLocks noGrp="1"/>
          </p:cNvSpPr>
          <p:nvPr>
            <p:ph type="ctrTitle"/>
          </p:nvPr>
        </p:nvSpPr>
        <p:spPr>
          <a:xfrm>
            <a:off x="1732576" y="2595525"/>
            <a:ext cx="165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1200"/>
              <a:buNone/>
              <a:defRPr sz="1200">
                <a:solidFill>
                  <a:srgbClr val="F3F3F3"/>
                </a:solidFill>
              </a:defRPr>
            </a:lvl1pPr>
            <a:lvl2pPr lvl="1" algn="ctr" rtl="0">
              <a:spcBef>
                <a:spcPts val="0"/>
              </a:spcBef>
              <a:spcAft>
                <a:spcPts val="0"/>
              </a:spcAft>
              <a:buClr>
                <a:srgbClr val="F3F3F3"/>
              </a:buClr>
              <a:buSzPts val="1200"/>
              <a:buNone/>
              <a:defRPr sz="1200">
                <a:solidFill>
                  <a:srgbClr val="F3F3F3"/>
                </a:solidFill>
              </a:defRPr>
            </a:lvl2pPr>
            <a:lvl3pPr lvl="2" algn="ctr" rtl="0">
              <a:spcBef>
                <a:spcPts val="0"/>
              </a:spcBef>
              <a:spcAft>
                <a:spcPts val="0"/>
              </a:spcAft>
              <a:buClr>
                <a:srgbClr val="F3F3F3"/>
              </a:buClr>
              <a:buSzPts val="1200"/>
              <a:buNone/>
              <a:defRPr sz="1200">
                <a:solidFill>
                  <a:srgbClr val="F3F3F3"/>
                </a:solidFill>
              </a:defRPr>
            </a:lvl3pPr>
            <a:lvl4pPr lvl="3" algn="ctr" rtl="0">
              <a:spcBef>
                <a:spcPts val="0"/>
              </a:spcBef>
              <a:spcAft>
                <a:spcPts val="0"/>
              </a:spcAft>
              <a:buClr>
                <a:srgbClr val="F3F3F3"/>
              </a:buClr>
              <a:buSzPts val="1200"/>
              <a:buNone/>
              <a:defRPr sz="1200">
                <a:solidFill>
                  <a:srgbClr val="F3F3F3"/>
                </a:solidFill>
              </a:defRPr>
            </a:lvl4pPr>
            <a:lvl5pPr lvl="4" algn="ctr" rtl="0">
              <a:spcBef>
                <a:spcPts val="0"/>
              </a:spcBef>
              <a:spcAft>
                <a:spcPts val="0"/>
              </a:spcAft>
              <a:buClr>
                <a:srgbClr val="F3F3F3"/>
              </a:buClr>
              <a:buSzPts val="1200"/>
              <a:buNone/>
              <a:defRPr sz="1200">
                <a:solidFill>
                  <a:srgbClr val="F3F3F3"/>
                </a:solidFill>
              </a:defRPr>
            </a:lvl5pPr>
            <a:lvl6pPr lvl="5" algn="ctr" rtl="0">
              <a:spcBef>
                <a:spcPts val="0"/>
              </a:spcBef>
              <a:spcAft>
                <a:spcPts val="0"/>
              </a:spcAft>
              <a:buClr>
                <a:srgbClr val="F3F3F3"/>
              </a:buClr>
              <a:buSzPts val="1200"/>
              <a:buNone/>
              <a:defRPr sz="1200">
                <a:solidFill>
                  <a:srgbClr val="F3F3F3"/>
                </a:solidFill>
              </a:defRPr>
            </a:lvl6pPr>
            <a:lvl7pPr lvl="6" algn="ctr" rtl="0">
              <a:spcBef>
                <a:spcPts val="0"/>
              </a:spcBef>
              <a:spcAft>
                <a:spcPts val="0"/>
              </a:spcAft>
              <a:buClr>
                <a:srgbClr val="F3F3F3"/>
              </a:buClr>
              <a:buSzPts val="1200"/>
              <a:buNone/>
              <a:defRPr sz="1200">
                <a:solidFill>
                  <a:srgbClr val="F3F3F3"/>
                </a:solidFill>
              </a:defRPr>
            </a:lvl7pPr>
            <a:lvl8pPr lvl="7" algn="ctr" rtl="0">
              <a:spcBef>
                <a:spcPts val="0"/>
              </a:spcBef>
              <a:spcAft>
                <a:spcPts val="0"/>
              </a:spcAft>
              <a:buClr>
                <a:srgbClr val="F3F3F3"/>
              </a:buClr>
              <a:buSzPts val="1200"/>
              <a:buNone/>
              <a:defRPr sz="1200">
                <a:solidFill>
                  <a:srgbClr val="F3F3F3"/>
                </a:solidFill>
              </a:defRPr>
            </a:lvl8pPr>
            <a:lvl9pPr lvl="8" algn="ctr" rtl="0">
              <a:spcBef>
                <a:spcPts val="0"/>
              </a:spcBef>
              <a:spcAft>
                <a:spcPts val="0"/>
              </a:spcAft>
              <a:buClr>
                <a:srgbClr val="F3F3F3"/>
              </a:buClr>
              <a:buSzPts val="1200"/>
              <a:buNone/>
              <a:defRPr sz="1200">
                <a:solidFill>
                  <a:srgbClr val="F3F3F3"/>
                </a:solidFill>
              </a:defRPr>
            </a:lvl9pPr>
          </a:lstStyle>
          <a:p>
            <a:endParaRPr/>
          </a:p>
        </p:txBody>
      </p:sp>
      <p:sp>
        <p:nvSpPr>
          <p:cNvPr id="133" name="Google Shape;133;p13"/>
          <p:cNvSpPr txBox="1">
            <a:spLocks noGrp="1"/>
          </p:cNvSpPr>
          <p:nvPr>
            <p:ph type="subTitle" idx="2"/>
          </p:nvPr>
        </p:nvSpPr>
        <p:spPr>
          <a:xfrm>
            <a:off x="3783900" y="3173325"/>
            <a:ext cx="15363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1000"/>
              <a:buNone/>
              <a:defRPr sz="1000">
                <a:solidFill>
                  <a:srgbClr val="F3F3F3"/>
                </a:solidFill>
              </a:defRPr>
            </a:lvl1pPr>
            <a:lvl2pPr lvl="1" algn="ctr" rtl="0">
              <a:lnSpc>
                <a:spcPct val="100000"/>
              </a:lnSpc>
              <a:spcBef>
                <a:spcPts val="0"/>
              </a:spcBef>
              <a:spcAft>
                <a:spcPts val="0"/>
              </a:spcAft>
              <a:buClr>
                <a:srgbClr val="F3F3F3"/>
              </a:buClr>
              <a:buSzPts val="1000"/>
              <a:buNone/>
              <a:defRPr sz="1000">
                <a:solidFill>
                  <a:srgbClr val="F3F3F3"/>
                </a:solidFill>
              </a:defRPr>
            </a:lvl2pPr>
            <a:lvl3pPr lvl="2" algn="ctr" rtl="0">
              <a:lnSpc>
                <a:spcPct val="100000"/>
              </a:lnSpc>
              <a:spcBef>
                <a:spcPts val="0"/>
              </a:spcBef>
              <a:spcAft>
                <a:spcPts val="0"/>
              </a:spcAft>
              <a:buClr>
                <a:srgbClr val="F3F3F3"/>
              </a:buClr>
              <a:buSzPts val="1000"/>
              <a:buNone/>
              <a:defRPr sz="1000">
                <a:solidFill>
                  <a:srgbClr val="F3F3F3"/>
                </a:solidFill>
              </a:defRPr>
            </a:lvl3pPr>
            <a:lvl4pPr lvl="3" algn="ctr" rtl="0">
              <a:lnSpc>
                <a:spcPct val="100000"/>
              </a:lnSpc>
              <a:spcBef>
                <a:spcPts val="0"/>
              </a:spcBef>
              <a:spcAft>
                <a:spcPts val="0"/>
              </a:spcAft>
              <a:buClr>
                <a:srgbClr val="F3F3F3"/>
              </a:buClr>
              <a:buSzPts val="1000"/>
              <a:buNone/>
              <a:defRPr sz="1000">
                <a:solidFill>
                  <a:srgbClr val="F3F3F3"/>
                </a:solidFill>
              </a:defRPr>
            </a:lvl4pPr>
            <a:lvl5pPr lvl="4" algn="ctr" rtl="0">
              <a:lnSpc>
                <a:spcPct val="100000"/>
              </a:lnSpc>
              <a:spcBef>
                <a:spcPts val="0"/>
              </a:spcBef>
              <a:spcAft>
                <a:spcPts val="0"/>
              </a:spcAft>
              <a:buClr>
                <a:srgbClr val="F3F3F3"/>
              </a:buClr>
              <a:buSzPts val="1000"/>
              <a:buNone/>
              <a:defRPr sz="1000">
                <a:solidFill>
                  <a:srgbClr val="F3F3F3"/>
                </a:solidFill>
              </a:defRPr>
            </a:lvl5pPr>
            <a:lvl6pPr lvl="5" algn="ctr" rtl="0">
              <a:lnSpc>
                <a:spcPct val="100000"/>
              </a:lnSpc>
              <a:spcBef>
                <a:spcPts val="0"/>
              </a:spcBef>
              <a:spcAft>
                <a:spcPts val="0"/>
              </a:spcAft>
              <a:buClr>
                <a:srgbClr val="F3F3F3"/>
              </a:buClr>
              <a:buSzPts val="1000"/>
              <a:buNone/>
              <a:defRPr sz="1000">
                <a:solidFill>
                  <a:srgbClr val="F3F3F3"/>
                </a:solidFill>
              </a:defRPr>
            </a:lvl6pPr>
            <a:lvl7pPr lvl="6" algn="ctr" rtl="0">
              <a:lnSpc>
                <a:spcPct val="100000"/>
              </a:lnSpc>
              <a:spcBef>
                <a:spcPts val="0"/>
              </a:spcBef>
              <a:spcAft>
                <a:spcPts val="0"/>
              </a:spcAft>
              <a:buClr>
                <a:srgbClr val="F3F3F3"/>
              </a:buClr>
              <a:buSzPts val="1000"/>
              <a:buNone/>
              <a:defRPr sz="1000">
                <a:solidFill>
                  <a:srgbClr val="F3F3F3"/>
                </a:solidFill>
              </a:defRPr>
            </a:lvl7pPr>
            <a:lvl8pPr lvl="7" algn="ctr" rtl="0">
              <a:lnSpc>
                <a:spcPct val="100000"/>
              </a:lnSpc>
              <a:spcBef>
                <a:spcPts val="0"/>
              </a:spcBef>
              <a:spcAft>
                <a:spcPts val="0"/>
              </a:spcAft>
              <a:buClr>
                <a:srgbClr val="F3F3F3"/>
              </a:buClr>
              <a:buSzPts val="1000"/>
              <a:buNone/>
              <a:defRPr sz="1000">
                <a:solidFill>
                  <a:srgbClr val="F3F3F3"/>
                </a:solidFill>
              </a:defRPr>
            </a:lvl8pPr>
            <a:lvl9pPr lvl="8" algn="ctr"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134" name="Google Shape;134;p13"/>
          <p:cNvSpPr txBox="1">
            <a:spLocks noGrp="1"/>
          </p:cNvSpPr>
          <p:nvPr>
            <p:ph type="ctrTitle" idx="3"/>
          </p:nvPr>
        </p:nvSpPr>
        <p:spPr>
          <a:xfrm>
            <a:off x="3726750" y="2595525"/>
            <a:ext cx="165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1200"/>
              <a:buNone/>
              <a:defRPr sz="1200">
                <a:solidFill>
                  <a:srgbClr val="F3F3F3"/>
                </a:solidFill>
              </a:defRPr>
            </a:lvl1pPr>
            <a:lvl2pPr lvl="1" algn="ctr" rtl="0">
              <a:spcBef>
                <a:spcPts val="0"/>
              </a:spcBef>
              <a:spcAft>
                <a:spcPts val="0"/>
              </a:spcAft>
              <a:buClr>
                <a:srgbClr val="F3F3F3"/>
              </a:buClr>
              <a:buSzPts val="1200"/>
              <a:buNone/>
              <a:defRPr sz="1200">
                <a:solidFill>
                  <a:srgbClr val="F3F3F3"/>
                </a:solidFill>
              </a:defRPr>
            </a:lvl2pPr>
            <a:lvl3pPr lvl="2" algn="ctr" rtl="0">
              <a:spcBef>
                <a:spcPts val="0"/>
              </a:spcBef>
              <a:spcAft>
                <a:spcPts val="0"/>
              </a:spcAft>
              <a:buClr>
                <a:srgbClr val="F3F3F3"/>
              </a:buClr>
              <a:buSzPts val="1200"/>
              <a:buNone/>
              <a:defRPr sz="1200">
                <a:solidFill>
                  <a:srgbClr val="F3F3F3"/>
                </a:solidFill>
              </a:defRPr>
            </a:lvl3pPr>
            <a:lvl4pPr lvl="3" algn="ctr" rtl="0">
              <a:spcBef>
                <a:spcPts val="0"/>
              </a:spcBef>
              <a:spcAft>
                <a:spcPts val="0"/>
              </a:spcAft>
              <a:buClr>
                <a:srgbClr val="F3F3F3"/>
              </a:buClr>
              <a:buSzPts val="1200"/>
              <a:buNone/>
              <a:defRPr sz="1200">
                <a:solidFill>
                  <a:srgbClr val="F3F3F3"/>
                </a:solidFill>
              </a:defRPr>
            </a:lvl4pPr>
            <a:lvl5pPr lvl="4" algn="ctr" rtl="0">
              <a:spcBef>
                <a:spcPts val="0"/>
              </a:spcBef>
              <a:spcAft>
                <a:spcPts val="0"/>
              </a:spcAft>
              <a:buClr>
                <a:srgbClr val="F3F3F3"/>
              </a:buClr>
              <a:buSzPts val="1200"/>
              <a:buNone/>
              <a:defRPr sz="1200">
                <a:solidFill>
                  <a:srgbClr val="F3F3F3"/>
                </a:solidFill>
              </a:defRPr>
            </a:lvl5pPr>
            <a:lvl6pPr lvl="5" algn="ctr" rtl="0">
              <a:spcBef>
                <a:spcPts val="0"/>
              </a:spcBef>
              <a:spcAft>
                <a:spcPts val="0"/>
              </a:spcAft>
              <a:buClr>
                <a:srgbClr val="F3F3F3"/>
              </a:buClr>
              <a:buSzPts val="1200"/>
              <a:buNone/>
              <a:defRPr sz="1200">
                <a:solidFill>
                  <a:srgbClr val="F3F3F3"/>
                </a:solidFill>
              </a:defRPr>
            </a:lvl6pPr>
            <a:lvl7pPr lvl="6" algn="ctr" rtl="0">
              <a:spcBef>
                <a:spcPts val="0"/>
              </a:spcBef>
              <a:spcAft>
                <a:spcPts val="0"/>
              </a:spcAft>
              <a:buClr>
                <a:srgbClr val="F3F3F3"/>
              </a:buClr>
              <a:buSzPts val="1200"/>
              <a:buNone/>
              <a:defRPr sz="1200">
                <a:solidFill>
                  <a:srgbClr val="F3F3F3"/>
                </a:solidFill>
              </a:defRPr>
            </a:lvl7pPr>
            <a:lvl8pPr lvl="7" algn="ctr" rtl="0">
              <a:spcBef>
                <a:spcPts val="0"/>
              </a:spcBef>
              <a:spcAft>
                <a:spcPts val="0"/>
              </a:spcAft>
              <a:buClr>
                <a:srgbClr val="F3F3F3"/>
              </a:buClr>
              <a:buSzPts val="1200"/>
              <a:buNone/>
              <a:defRPr sz="1200">
                <a:solidFill>
                  <a:srgbClr val="F3F3F3"/>
                </a:solidFill>
              </a:defRPr>
            </a:lvl8pPr>
            <a:lvl9pPr lvl="8" algn="ctr" rtl="0">
              <a:spcBef>
                <a:spcPts val="0"/>
              </a:spcBef>
              <a:spcAft>
                <a:spcPts val="0"/>
              </a:spcAft>
              <a:buClr>
                <a:srgbClr val="F3F3F3"/>
              </a:buClr>
              <a:buSzPts val="1200"/>
              <a:buNone/>
              <a:defRPr sz="1200">
                <a:solidFill>
                  <a:srgbClr val="F3F3F3"/>
                </a:solidFill>
              </a:defRPr>
            </a:lvl9pPr>
          </a:lstStyle>
          <a:p>
            <a:endParaRPr/>
          </a:p>
        </p:txBody>
      </p:sp>
      <p:sp>
        <p:nvSpPr>
          <p:cNvPr id="135" name="Google Shape;135;p13"/>
          <p:cNvSpPr txBox="1">
            <a:spLocks noGrp="1"/>
          </p:cNvSpPr>
          <p:nvPr>
            <p:ph type="subTitle" idx="4"/>
          </p:nvPr>
        </p:nvSpPr>
        <p:spPr>
          <a:xfrm>
            <a:off x="5798026" y="3173325"/>
            <a:ext cx="15363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1000"/>
              <a:buNone/>
              <a:defRPr sz="1000">
                <a:solidFill>
                  <a:srgbClr val="F3F3F3"/>
                </a:solidFill>
              </a:defRPr>
            </a:lvl1pPr>
            <a:lvl2pPr lvl="1" algn="ctr" rtl="0">
              <a:lnSpc>
                <a:spcPct val="100000"/>
              </a:lnSpc>
              <a:spcBef>
                <a:spcPts val="0"/>
              </a:spcBef>
              <a:spcAft>
                <a:spcPts val="0"/>
              </a:spcAft>
              <a:buClr>
                <a:srgbClr val="F3F3F3"/>
              </a:buClr>
              <a:buSzPts val="1000"/>
              <a:buNone/>
              <a:defRPr sz="1000">
                <a:solidFill>
                  <a:srgbClr val="F3F3F3"/>
                </a:solidFill>
              </a:defRPr>
            </a:lvl2pPr>
            <a:lvl3pPr lvl="2" algn="ctr" rtl="0">
              <a:lnSpc>
                <a:spcPct val="100000"/>
              </a:lnSpc>
              <a:spcBef>
                <a:spcPts val="0"/>
              </a:spcBef>
              <a:spcAft>
                <a:spcPts val="0"/>
              </a:spcAft>
              <a:buClr>
                <a:srgbClr val="F3F3F3"/>
              </a:buClr>
              <a:buSzPts val="1000"/>
              <a:buNone/>
              <a:defRPr sz="1000">
                <a:solidFill>
                  <a:srgbClr val="F3F3F3"/>
                </a:solidFill>
              </a:defRPr>
            </a:lvl3pPr>
            <a:lvl4pPr lvl="3" algn="ctr" rtl="0">
              <a:lnSpc>
                <a:spcPct val="100000"/>
              </a:lnSpc>
              <a:spcBef>
                <a:spcPts val="0"/>
              </a:spcBef>
              <a:spcAft>
                <a:spcPts val="0"/>
              </a:spcAft>
              <a:buClr>
                <a:srgbClr val="F3F3F3"/>
              </a:buClr>
              <a:buSzPts val="1000"/>
              <a:buNone/>
              <a:defRPr sz="1000">
                <a:solidFill>
                  <a:srgbClr val="F3F3F3"/>
                </a:solidFill>
              </a:defRPr>
            </a:lvl4pPr>
            <a:lvl5pPr lvl="4" algn="ctr" rtl="0">
              <a:lnSpc>
                <a:spcPct val="100000"/>
              </a:lnSpc>
              <a:spcBef>
                <a:spcPts val="0"/>
              </a:spcBef>
              <a:spcAft>
                <a:spcPts val="0"/>
              </a:spcAft>
              <a:buClr>
                <a:srgbClr val="F3F3F3"/>
              </a:buClr>
              <a:buSzPts val="1000"/>
              <a:buNone/>
              <a:defRPr sz="1000">
                <a:solidFill>
                  <a:srgbClr val="F3F3F3"/>
                </a:solidFill>
              </a:defRPr>
            </a:lvl5pPr>
            <a:lvl6pPr lvl="5" algn="ctr" rtl="0">
              <a:lnSpc>
                <a:spcPct val="100000"/>
              </a:lnSpc>
              <a:spcBef>
                <a:spcPts val="0"/>
              </a:spcBef>
              <a:spcAft>
                <a:spcPts val="0"/>
              </a:spcAft>
              <a:buClr>
                <a:srgbClr val="F3F3F3"/>
              </a:buClr>
              <a:buSzPts val="1000"/>
              <a:buNone/>
              <a:defRPr sz="1000">
                <a:solidFill>
                  <a:srgbClr val="F3F3F3"/>
                </a:solidFill>
              </a:defRPr>
            </a:lvl6pPr>
            <a:lvl7pPr lvl="6" algn="ctr" rtl="0">
              <a:lnSpc>
                <a:spcPct val="100000"/>
              </a:lnSpc>
              <a:spcBef>
                <a:spcPts val="0"/>
              </a:spcBef>
              <a:spcAft>
                <a:spcPts val="0"/>
              </a:spcAft>
              <a:buClr>
                <a:srgbClr val="F3F3F3"/>
              </a:buClr>
              <a:buSzPts val="1000"/>
              <a:buNone/>
              <a:defRPr sz="1000">
                <a:solidFill>
                  <a:srgbClr val="F3F3F3"/>
                </a:solidFill>
              </a:defRPr>
            </a:lvl7pPr>
            <a:lvl8pPr lvl="7" algn="ctr" rtl="0">
              <a:lnSpc>
                <a:spcPct val="100000"/>
              </a:lnSpc>
              <a:spcBef>
                <a:spcPts val="0"/>
              </a:spcBef>
              <a:spcAft>
                <a:spcPts val="0"/>
              </a:spcAft>
              <a:buClr>
                <a:srgbClr val="F3F3F3"/>
              </a:buClr>
              <a:buSzPts val="1000"/>
              <a:buNone/>
              <a:defRPr sz="1000">
                <a:solidFill>
                  <a:srgbClr val="F3F3F3"/>
                </a:solidFill>
              </a:defRPr>
            </a:lvl8pPr>
            <a:lvl9pPr lvl="8" algn="ctr"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136" name="Google Shape;136;p13"/>
          <p:cNvSpPr txBox="1">
            <a:spLocks noGrp="1"/>
          </p:cNvSpPr>
          <p:nvPr>
            <p:ph type="ctrTitle" idx="5"/>
          </p:nvPr>
        </p:nvSpPr>
        <p:spPr>
          <a:xfrm>
            <a:off x="5740876" y="2595525"/>
            <a:ext cx="165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1200"/>
              <a:buNone/>
              <a:defRPr sz="1200">
                <a:solidFill>
                  <a:srgbClr val="F3F3F3"/>
                </a:solidFill>
              </a:defRPr>
            </a:lvl1pPr>
            <a:lvl2pPr lvl="1" algn="ctr" rtl="0">
              <a:spcBef>
                <a:spcPts val="0"/>
              </a:spcBef>
              <a:spcAft>
                <a:spcPts val="0"/>
              </a:spcAft>
              <a:buClr>
                <a:srgbClr val="F3F3F3"/>
              </a:buClr>
              <a:buSzPts val="1200"/>
              <a:buNone/>
              <a:defRPr sz="1200">
                <a:solidFill>
                  <a:srgbClr val="F3F3F3"/>
                </a:solidFill>
              </a:defRPr>
            </a:lvl2pPr>
            <a:lvl3pPr lvl="2" algn="ctr" rtl="0">
              <a:spcBef>
                <a:spcPts val="0"/>
              </a:spcBef>
              <a:spcAft>
                <a:spcPts val="0"/>
              </a:spcAft>
              <a:buClr>
                <a:srgbClr val="F3F3F3"/>
              </a:buClr>
              <a:buSzPts val="1200"/>
              <a:buNone/>
              <a:defRPr sz="1200">
                <a:solidFill>
                  <a:srgbClr val="F3F3F3"/>
                </a:solidFill>
              </a:defRPr>
            </a:lvl3pPr>
            <a:lvl4pPr lvl="3" algn="ctr" rtl="0">
              <a:spcBef>
                <a:spcPts val="0"/>
              </a:spcBef>
              <a:spcAft>
                <a:spcPts val="0"/>
              </a:spcAft>
              <a:buClr>
                <a:srgbClr val="F3F3F3"/>
              </a:buClr>
              <a:buSzPts val="1200"/>
              <a:buNone/>
              <a:defRPr sz="1200">
                <a:solidFill>
                  <a:srgbClr val="F3F3F3"/>
                </a:solidFill>
              </a:defRPr>
            </a:lvl4pPr>
            <a:lvl5pPr lvl="4" algn="ctr" rtl="0">
              <a:spcBef>
                <a:spcPts val="0"/>
              </a:spcBef>
              <a:spcAft>
                <a:spcPts val="0"/>
              </a:spcAft>
              <a:buClr>
                <a:srgbClr val="F3F3F3"/>
              </a:buClr>
              <a:buSzPts val="1200"/>
              <a:buNone/>
              <a:defRPr sz="1200">
                <a:solidFill>
                  <a:srgbClr val="F3F3F3"/>
                </a:solidFill>
              </a:defRPr>
            </a:lvl5pPr>
            <a:lvl6pPr lvl="5" algn="ctr" rtl="0">
              <a:spcBef>
                <a:spcPts val="0"/>
              </a:spcBef>
              <a:spcAft>
                <a:spcPts val="0"/>
              </a:spcAft>
              <a:buClr>
                <a:srgbClr val="F3F3F3"/>
              </a:buClr>
              <a:buSzPts val="1200"/>
              <a:buNone/>
              <a:defRPr sz="1200">
                <a:solidFill>
                  <a:srgbClr val="F3F3F3"/>
                </a:solidFill>
              </a:defRPr>
            </a:lvl6pPr>
            <a:lvl7pPr lvl="6" algn="ctr" rtl="0">
              <a:spcBef>
                <a:spcPts val="0"/>
              </a:spcBef>
              <a:spcAft>
                <a:spcPts val="0"/>
              </a:spcAft>
              <a:buClr>
                <a:srgbClr val="F3F3F3"/>
              </a:buClr>
              <a:buSzPts val="1200"/>
              <a:buNone/>
              <a:defRPr sz="1200">
                <a:solidFill>
                  <a:srgbClr val="F3F3F3"/>
                </a:solidFill>
              </a:defRPr>
            </a:lvl7pPr>
            <a:lvl8pPr lvl="7" algn="ctr" rtl="0">
              <a:spcBef>
                <a:spcPts val="0"/>
              </a:spcBef>
              <a:spcAft>
                <a:spcPts val="0"/>
              </a:spcAft>
              <a:buClr>
                <a:srgbClr val="F3F3F3"/>
              </a:buClr>
              <a:buSzPts val="1200"/>
              <a:buNone/>
              <a:defRPr sz="1200">
                <a:solidFill>
                  <a:srgbClr val="F3F3F3"/>
                </a:solidFill>
              </a:defRPr>
            </a:lvl8pPr>
            <a:lvl9pPr lvl="8" algn="ctr" rtl="0">
              <a:spcBef>
                <a:spcPts val="0"/>
              </a:spcBef>
              <a:spcAft>
                <a:spcPts val="0"/>
              </a:spcAft>
              <a:buClr>
                <a:srgbClr val="F3F3F3"/>
              </a:buClr>
              <a:buSzPts val="1200"/>
              <a:buNone/>
              <a:defRPr sz="1200">
                <a:solidFill>
                  <a:srgbClr val="F3F3F3"/>
                </a:solidFill>
              </a:defRPr>
            </a:lvl9pPr>
          </a:lstStyle>
          <a:p>
            <a:endParaRPr/>
          </a:p>
        </p:txBody>
      </p:sp>
      <p:sp>
        <p:nvSpPr>
          <p:cNvPr id="137" name="Google Shape;137;p13"/>
          <p:cNvSpPr txBox="1">
            <a:spLocks noGrp="1"/>
          </p:cNvSpPr>
          <p:nvPr>
            <p:ph type="ctrTitle" idx="6"/>
          </p:nvPr>
        </p:nvSpPr>
        <p:spPr>
          <a:xfrm>
            <a:off x="55650" y="464882"/>
            <a:ext cx="90327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r" rtl="0">
              <a:spcBef>
                <a:spcPts val="0"/>
              </a:spcBef>
              <a:spcAft>
                <a:spcPts val="0"/>
              </a:spcAft>
              <a:buSzPts val="1800"/>
              <a:buFont typeface="Anton"/>
              <a:buNone/>
              <a:defRPr sz="1800">
                <a:latin typeface="Anton"/>
                <a:ea typeface="Anton"/>
                <a:cs typeface="Anton"/>
                <a:sym typeface="Anton"/>
              </a:defRPr>
            </a:lvl2pPr>
            <a:lvl3pPr lvl="2" algn="r" rtl="0">
              <a:spcBef>
                <a:spcPts val="0"/>
              </a:spcBef>
              <a:spcAft>
                <a:spcPts val="0"/>
              </a:spcAft>
              <a:buSzPts val="1800"/>
              <a:buFont typeface="Anton"/>
              <a:buNone/>
              <a:defRPr sz="1800">
                <a:latin typeface="Anton"/>
                <a:ea typeface="Anton"/>
                <a:cs typeface="Anton"/>
                <a:sym typeface="Anton"/>
              </a:defRPr>
            </a:lvl3pPr>
            <a:lvl4pPr lvl="3" algn="r" rtl="0">
              <a:spcBef>
                <a:spcPts val="0"/>
              </a:spcBef>
              <a:spcAft>
                <a:spcPts val="0"/>
              </a:spcAft>
              <a:buSzPts val="1800"/>
              <a:buFont typeface="Anton"/>
              <a:buNone/>
              <a:defRPr sz="1800">
                <a:latin typeface="Anton"/>
                <a:ea typeface="Anton"/>
                <a:cs typeface="Anton"/>
                <a:sym typeface="Anton"/>
              </a:defRPr>
            </a:lvl4pPr>
            <a:lvl5pPr lvl="4" algn="r" rtl="0">
              <a:spcBef>
                <a:spcPts val="0"/>
              </a:spcBef>
              <a:spcAft>
                <a:spcPts val="0"/>
              </a:spcAft>
              <a:buSzPts val="1800"/>
              <a:buFont typeface="Anton"/>
              <a:buNone/>
              <a:defRPr sz="1800">
                <a:latin typeface="Anton"/>
                <a:ea typeface="Anton"/>
                <a:cs typeface="Anton"/>
                <a:sym typeface="Anton"/>
              </a:defRPr>
            </a:lvl5pPr>
            <a:lvl6pPr lvl="5" algn="r" rtl="0">
              <a:spcBef>
                <a:spcPts val="0"/>
              </a:spcBef>
              <a:spcAft>
                <a:spcPts val="0"/>
              </a:spcAft>
              <a:buSzPts val="1800"/>
              <a:buFont typeface="Anton"/>
              <a:buNone/>
              <a:defRPr sz="1800">
                <a:latin typeface="Anton"/>
                <a:ea typeface="Anton"/>
                <a:cs typeface="Anton"/>
                <a:sym typeface="Anton"/>
              </a:defRPr>
            </a:lvl6pPr>
            <a:lvl7pPr lvl="6" algn="r" rtl="0">
              <a:spcBef>
                <a:spcPts val="0"/>
              </a:spcBef>
              <a:spcAft>
                <a:spcPts val="0"/>
              </a:spcAft>
              <a:buSzPts val="1800"/>
              <a:buFont typeface="Anton"/>
              <a:buNone/>
              <a:defRPr sz="1800">
                <a:latin typeface="Anton"/>
                <a:ea typeface="Anton"/>
                <a:cs typeface="Anton"/>
                <a:sym typeface="Anton"/>
              </a:defRPr>
            </a:lvl7pPr>
            <a:lvl8pPr lvl="7" algn="r" rtl="0">
              <a:spcBef>
                <a:spcPts val="0"/>
              </a:spcBef>
              <a:spcAft>
                <a:spcPts val="0"/>
              </a:spcAft>
              <a:buSzPts val="1800"/>
              <a:buFont typeface="Anton"/>
              <a:buNone/>
              <a:defRPr sz="1800">
                <a:latin typeface="Anton"/>
                <a:ea typeface="Anton"/>
                <a:cs typeface="Anton"/>
                <a:sym typeface="Anton"/>
              </a:defRPr>
            </a:lvl8pPr>
            <a:lvl9pPr lvl="8" algn="r" rtl="0">
              <a:spcBef>
                <a:spcPts val="0"/>
              </a:spcBef>
              <a:spcAft>
                <a:spcPts val="0"/>
              </a:spcAft>
              <a:buSzPts val="1800"/>
              <a:buFont typeface="Anton"/>
              <a:buNone/>
              <a:defRPr sz="1800">
                <a:latin typeface="Anton"/>
                <a:ea typeface="Anton"/>
                <a:cs typeface="Anton"/>
                <a:sym typeface="Anton"/>
              </a:defRPr>
            </a:lvl9pPr>
          </a:lstStyle>
          <a:p>
            <a:endParaRPr/>
          </a:p>
        </p:txBody>
      </p:sp>
      <p:cxnSp>
        <p:nvCxnSpPr>
          <p:cNvPr id="138" name="Google Shape;138;p13"/>
          <p:cNvCxnSpPr/>
          <p:nvPr/>
        </p:nvCxnSpPr>
        <p:spPr>
          <a:xfrm>
            <a:off x="2973450" y="903175"/>
            <a:ext cx="3197100" cy="0"/>
          </a:xfrm>
          <a:prstGeom prst="straightConnector1">
            <a:avLst/>
          </a:prstGeom>
          <a:noFill/>
          <a:ln w="19050" cap="flat" cmpd="sng">
            <a:solidFill>
              <a:srgbClr val="434343"/>
            </a:solidFill>
            <a:prstDash val="solid"/>
            <a:round/>
            <a:headEnd type="none" w="med" len="med"/>
            <a:tailEnd type="none" w="med" len="med"/>
          </a:ln>
        </p:spPr>
      </p:cxnSp>
      <p:sp>
        <p:nvSpPr>
          <p:cNvPr id="139" name="Google Shape;139;p13"/>
          <p:cNvSpPr/>
          <p:nvPr/>
        </p:nvSpPr>
        <p:spPr>
          <a:xfrm>
            <a:off x="2106050" y="1691925"/>
            <a:ext cx="903600" cy="903600"/>
          </a:xfrm>
          <a:prstGeom prst="rect">
            <a:avLst/>
          </a:pr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4100250" y="1691925"/>
            <a:ext cx="903600" cy="903600"/>
          </a:xfrm>
          <a:prstGeom prst="rect">
            <a:avLst/>
          </a:pr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6094450" y="1691925"/>
            <a:ext cx="903600" cy="903600"/>
          </a:xfrm>
          <a:prstGeom prst="rect">
            <a:avLst/>
          </a:pr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4421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ree columns 3">
  <p:cSld name="Three columns 3">
    <p:bg>
      <p:bgPr>
        <a:solidFill>
          <a:srgbClr val="FFFFFF"/>
        </a:solidFill>
        <a:effectLst/>
      </p:bgPr>
    </p:bg>
    <p:spTree>
      <p:nvGrpSpPr>
        <p:cNvPr id="1" name="Shape 142"/>
        <p:cNvGrpSpPr/>
        <p:nvPr/>
      </p:nvGrpSpPr>
      <p:grpSpPr>
        <a:xfrm>
          <a:off x="0" y="0"/>
          <a:ext cx="0" cy="0"/>
          <a:chOff x="0" y="0"/>
          <a:chExt cx="0" cy="0"/>
        </a:xfrm>
      </p:grpSpPr>
      <p:sp>
        <p:nvSpPr>
          <p:cNvPr id="143" name="Google Shape;143;p14"/>
          <p:cNvSpPr/>
          <p:nvPr/>
        </p:nvSpPr>
        <p:spPr>
          <a:xfrm>
            <a:off x="1704376" y="1874700"/>
            <a:ext cx="1707000" cy="1958700"/>
          </a:xfrm>
          <a:prstGeom prst="rect">
            <a:avLst/>
          </a:prstGeom>
          <a:solidFill>
            <a:srgbClr val="F2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91287"/>
              </a:solidFill>
              <a:latin typeface="Antic Slab"/>
              <a:ea typeface="Antic Slab"/>
              <a:cs typeface="Antic Slab"/>
              <a:sym typeface="Antic Slab"/>
            </a:endParaRPr>
          </a:p>
        </p:txBody>
      </p:sp>
      <p:sp>
        <p:nvSpPr>
          <p:cNvPr id="144" name="Google Shape;144;p14"/>
          <p:cNvSpPr/>
          <p:nvPr/>
        </p:nvSpPr>
        <p:spPr>
          <a:xfrm>
            <a:off x="3663450" y="1874700"/>
            <a:ext cx="1777200" cy="1958700"/>
          </a:xfrm>
          <a:prstGeom prst="rect">
            <a:avLst/>
          </a:pr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91287"/>
              </a:solidFill>
              <a:latin typeface="Antic Slab"/>
              <a:ea typeface="Antic Slab"/>
              <a:cs typeface="Antic Slab"/>
              <a:sym typeface="Antic Slab"/>
            </a:endParaRPr>
          </a:p>
        </p:txBody>
      </p:sp>
      <p:sp>
        <p:nvSpPr>
          <p:cNvPr id="145" name="Google Shape;145;p14"/>
          <p:cNvSpPr/>
          <p:nvPr/>
        </p:nvSpPr>
        <p:spPr>
          <a:xfrm>
            <a:off x="5692726" y="1874700"/>
            <a:ext cx="1746900" cy="1958700"/>
          </a:xfrm>
          <a:prstGeom prst="rect">
            <a:avLst/>
          </a:prstGeom>
          <a:solidFill>
            <a:srgbClr val="F2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91287"/>
              </a:solidFill>
              <a:latin typeface="Antic Slab"/>
              <a:ea typeface="Antic Slab"/>
              <a:cs typeface="Antic Slab"/>
              <a:sym typeface="Antic Slab"/>
            </a:endParaRPr>
          </a:p>
        </p:txBody>
      </p:sp>
      <p:sp>
        <p:nvSpPr>
          <p:cNvPr id="146" name="Google Shape;146;p14"/>
          <p:cNvSpPr txBox="1">
            <a:spLocks noGrp="1"/>
          </p:cNvSpPr>
          <p:nvPr>
            <p:ph type="subTitle" idx="1"/>
          </p:nvPr>
        </p:nvSpPr>
        <p:spPr>
          <a:xfrm>
            <a:off x="1789726" y="2687500"/>
            <a:ext cx="15363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1000"/>
              <a:buNone/>
              <a:defRPr sz="1000">
                <a:solidFill>
                  <a:srgbClr val="F3F3F3"/>
                </a:solidFill>
              </a:defRPr>
            </a:lvl1pPr>
            <a:lvl2pPr lvl="1" algn="ctr" rtl="0">
              <a:lnSpc>
                <a:spcPct val="100000"/>
              </a:lnSpc>
              <a:spcBef>
                <a:spcPts val="0"/>
              </a:spcBef>
              <a:spcAft>
                <a:spcPts val="0"/>
              </a:spcAft>
              <a:buClr>
                <a:srgbClr val="F3F3F3"/>
              </a:buClr>
              <a:buSzPts val="1000"/>
              <a:buNone/>
              <a:defRPr sz="1000">
                <a:solidFill>
                  <a:srgbClr val="F3F3F3"/>
                </a:solidFill>
              </a:defRPr>
            </a:lvl2pPr>
            <a:lvl3pPr lvl="2" algn="ctr" rtl="0">
              <a:lnSpc>
                <a:spcPct val="100000"/>
              </a:lnSpc>
              <a:spcBef>
                <a:spcPts val="0"/>
              </a:spcBef>
              <a:spcAft>
                <a:spcPts val="0"/>
              </a:spcAft>
              <a:buClr>
                <a:srgbClr val="F3F3F3"/>
              </a:buClr>
              <a:buSzPts val="1000"/>
              <a:buNone/>
              <a:defRPr sz="1000">
                <a:solidFill>
                  <a:srgbClr val="F3F3F3"/>
                </a:solidFill>
              </a:defRPr>
            </a:lvl3pPr>
            <a:lvl4pPr lvl="3" algn="ctr" rtl="0">
              <a:lnSpc>
                <a:spcPct val="100000"/>
              </a:lnSpc>
              <a:spcBef>
                <a:spcPts val="0"/>
              </a:spcBef>
              <a:spcAft>
                <a:spcPts val="0"/>
              </a:spcAft>
              <a:buClr>
                <a:srgbClr val="F3F3F3"/>
              </a:buClr>
              <a:buSzPts val="1000"/>
              <a:buNone/>
              <a:defRPr sz="1000">
                <a:solidFill>
                  <a:srgbClr val="F3F3F3"/>
                </a:solidFill>
              </a:defRPr>
            </a:lvl4pPr>
            <a:lvl5pPr lvl="4" algn="ctr" rtl="0">
              <a:lnSpc>
                <a:spcPct val="100000"/>
              </a:lnSpc>
              <a:spcBef>
                <a:spcPts val="0"/>
              </a:spcBef>
              <a:spcAft>
                <a:spcPts val="0"/>
              </a:spcAft>
              <a:buClr>
                <a:srgbClr val="F3F3F3"/>
              </a:buClr>
              <a:buSzPts val="1000"/>
              <a:buNone/>
              <a:defRPr sz="1000">
                <a:solidFill>
                  <a:srgbClr val="F3F3F3"/>
                </a:solidFill>
              </a:defRPr>
            </a:lvl5pPr>
            <a:lvl6pPr lvl="5" algn="ctr" rtl="0">
              <a:lnSpc>
                <a:spcPct val="100000"/>
              </a:lnSpc>
              <a:spcBef>
                <a:spcPts val="0"/>
              </a:spcBef>
              <a:spcAft>
                <a:spcPts val="0"/>
              </a:spcAft>
              <a:buClr>
                <a:srgbClr val="F3F3F3"/>
              </a:buClr>
              <a:buSzPts val="1000"/>
              <a:buNone/>
              <a:defRPr sz="1000">
                <a:solidFill>
                  <a:srgbClr val="F3F3F3"/>
                </a:solidFill>
              </a:defRPr>
            </a:lvl6pPr>
            <a:lvl7pPr lvl="6" algn="ctr" rtl="0">
              <a:lnSpc>
                <a:spcPct val="100000"/>
              </a:lnSpc>
              <a:spcBef>
                <a:spcPts val="0"/>
              </a:spcBef>
              <a:spcAft>
                <a:spcPts val="0"/>
              </a:spcAft>
              <a:buClr>
                <a:srgbClr val="F3F3F3"/>
              </a:buClr>
              <a:buSzPts val="1000"/>
              <a:buNone/>
              <a:defRPr sz="1000">
                <a:solidFill>
                  <a:srgbClr val="F3F3F3"/>
                </a:solidFill>
              </a:defRPr>
            </a:lvl7pPr>
            <a:lvl8pPr lvl="7" algn="ctr" rtl="0">
              <a:lnSpc>
                <a:spcPct val="100000"/>
              </a:lnSpc>
              <a:spcBef>
                <a:spcPts val="0"/>
              </a:spcBef>
              <a:spcAft>
                <a:spcPts val="0"/>
              </a:spcAft>
              <a:buClr>
                <a:srgbClr val="F3F3F3"/>
              </a:buClr>
              <a:buSzPts val="1000"/>
              <a:buNone/>
              <a:defRPr sz="1000">
                <a:solidFill>
                  <a:srgbClr val="F3F3F3"/>
                </a:solidFill>
              </a:defRPr>
            </a:lvl8pPr>
            <a:lvl9pPr lvl="8" algn="ctr"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147" name="Google Shape;147;p14"/>
          <p:cNvSpPr txBox="1">
            <a:spLocks noGrp="1"/>
          </p:cNvSpPr>
          <p:nvPr>
            <p:ph type="ctrTitle"/>
          </p:nvPr>
        </p:nvSpPr>
        <p:spPr>
          <a:xfrm>
            <a:off x="1732576" y="2250650"/>
            <a:ext cx="165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1200"/>
              <a:buNone/>
              <a:defRPr sz="1200">
                <a:solidFill>
                  <a:srgbClr val="F3F3F3"/>
                </a:solidFill>
              </a:defRPr>
            </a:lvl1pPr>
            <a:lvl2pPr lvl="1" algn="ctr" rtl="0">
              <a:spcBef>
                <a:spcPts val="0"/>
              </a:spcBef>
              <a:spcAft>
                <a:spcPts val="0"/>
              </a:spcAft>
              <a:buClr>
                <a:srgbClr val="F3F3F3"/>
              </a:buClr>
              <a:buSzPts val="1200"/>
              <a:buNone/>
              <a:defRPr sz="1200">
                <a:solidFill>
                  <a:srgbClr val="F3F3F3"/>
                </a:solidFill>
              </a:defRPr>
            </a:lvl2pPr>
            <a:lvl3pPr lvl="2" algn="ctr" rtl="0">
              <a:spcBef>
                <a:spcPts val="0"/>
              </a:spcBef>
              <a:spcAft>
                <a:spcPts val="0"/>
              </a:spcAft>
              <a:buClr>
                <a:srgbClr val="F3F3F3"/>
              </a:buClr>
              <a:buSzPts val="1200"/>
              <a:buNone/>
              <a:defRPr sz="1200">
                <a:solidFill>
                  <a:srgbClr val="F3F3F3"/>
                </a:solidFill>
              </a:defRPr>
            </a:lvl3pPr>
            <a:lvl4pPr lvl="3" algn="ctr" rtl="0">
              <a:spcBef>
                <a:spcPts val="0"/>
              </a:spcBef>
              <a:spcAft>
                <a:spcPts val="0"/>
              </a:spcAft>
              <a:buClr>
                <a:srgbClr val="F3F3F3"/>
              </a:buClr>
              <a:buSzPts val="1200"/>
              <a:buNone/>
              <a:defRPr sz="1200">
                <a:solidFill>
                  <a:srgbClr val="F3F3F3"/>
                </a:solidFill>
              </a:defRPr>
            </a:lvl4pPr>
            <a:lvl5pPr lvl="4" algn="ctr" rtl="0">
              <a:spcBef>
                <a:spcPts val="0"/>
              </a:spcBef>
              <a:spcAft>
                <a:spcPts val="0"/>
              </a:spcAft>
              <a:buClr>
                <a:srgbClr val="F3F3F3"/>
              </a:buClr>
              <a:buSzPts val="1200"/>
              <a:buNone/>
              <a:defRPr sz="1200">
                <a:solidFill>
                  <a:srgbClr val="F3F3F3"/>
                </a:solidFill>
              </a:defRPr>
            </a:lvl5pPr>
            <a:lvl6pPr lvl="5" algn="ctr" rtl="0">
              <a:spcBef>
                <a:spcPts val="0"/>
              </a:spcBef>
              <a:spcAft>
                <a:spcPts val="0"/>
              </a:spcAft>
              <a:buClr>
                <a:srgbClr val="F3F3F3"/>
              </a:buClr>
              <a:buSzPts val="1200"/>
              <a:buNone/>
              <a:defRPr sz="1200">
                <a:solidFill>
                  <a:srgbClr val="F3F3F3"/>
                </a:solidFill>
              </a:defRPr>
            </a:lvl6pPr>
            <a:lvl7pPr lvl="6" algn="ctr" rtl="0">
              <a:spcBef>
                <a:spcPts val="0"/>
              </a:spcBef>
              <a:spcAft>
                <a:spcPts val="0"/>
              </a:spcAft>
              <a:buClr>
                <a:srgbClr val="F3F3F3"/>
              </a:buClr>
              <a:buSzPts val="1200"/>
              <a:buNone/>
              <a:defRPr sz="1200">
                <a:solidFill>
                  <a:srgbClr val="F3F3F3"/>
                </a:solidFill>
              </a:defRPr>
            </a:lvl7pPr>
            <a:lvl8pPr lvl="7" algn="ctr" rtl="0">
              <a:spcBef>
                <a:spcPts val="0"/>
              </a:spcBef>
              <a:spcAft>
                <a:spcPts val="0"/>
              </a:spcAft>
              <a:buClr>
                <a:srgbClr val="F3F3F3"/>
              </a:buClr>
              <a:buSzPts val="1200"/>
              <a:buNone/>
              <a:defRPr sz="1200">
                <a:solidFill>
                  <a:srgbClr val="F3F3F3"/>
                </a:solidFill>
              </a:defRPr>
            </a:lvl8pPr>
            <a:lvl9pPr lvl="8" algn="ctr" rtl="0">
              <a:spcBef>
                <a:spcPts val="0"/>
              </a:spcBef>
              <a:spcAft>
                <a:spcPts val="0"/>
              </a:spcAft>
              <a:buClr>
                <a:srgbClr val="F3F3F3"/>
              </a:buClr>
              <a:buSzPts val="1200"/>
              <a:buNone/>
              <a:defRPr sz="1200">
                <a:solidFill>
                  <a:srgbClr val="F3F3F3"/>
                </a:solidFill>
              </a:defRPr>
            </a:lvl9pPr>
          </a:lstStyle>
          <a:p>
            <a:endParaRPr/>
          </a:p>
        </p:txBody>
      </p:sp>
      <p:sp>
        <p:nvSpPr>
          <p:cNvPr id="148" name="Google Shape;148;p14"/>
          <p:cNvSpPr txBox="1">
            <a:spLocks noGrp="1"/>
          </p:cNvSpPr>
          <p:nvPr>
            <p:ph type="subTitle" idx="2"/>
          </p:nvPr>
        </p:nvSpPr>
        <p:spPr>
          <a:xfrm>
            <a:off x="3783900" y="2687500"/>
            <a:ext cx="15363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25151"/>
              </a:buClr>
              <a:buSzPts val="1000"/>
              <a:buNone/>
              <a:defRPr sz="1000">
                <a:solidFill>
                  <a:srgbClr val="F25151"/>
                </a:solidFill>
              </a:defRPr>
            </a:lvl1pPr>
            <a:lvl2pPr lvl="1" algn="ctr" rtl="0">
              <a:lnSpc>
                <a:spcPct val="100000"/>
              </a:lnSpc>
              <a:spcBef>
                <a:spcPts val="0"/>
              </a:spcBef>
              <a:spcAft>
                <a:spcPts val="0"/>
              </a:spcAft>
              <a:buClr>
                <a:srgbClr val="F25151"/>
              </a:buClr>
              <a:buSzPts val="1000"/>
              <a:buNone/>
              <a:defRPr sz="1000">
                <a:solidFill>
                  <a:srgbClr val="F25151"/>
                </a:solidFill>
              </a:defRPr>
            </a:lvl2pPr>
            <a:lvl3pPr lvl="2" algn="ctr" rtl="0">
              <a:lnSpc>
                <a:spcPct val="100000"/>
              </a:lnSpc>
              <a:spcBef>
                <a:spcPts val="0"/>
              </a:spcBef>
              <a:spcAft>
                <a:spcPts val="0"/>
              </a:spcAft>
              <a:buClr>
                <a:srgbClr val="F25151"/>
              </a:buClr>
              <a:buSzPts val="1000"/>
              <a:buNone/>
              <a:defRPr sz="1000">
                <a:solidFill>
                  <a:srgbClr val="F25151"/>
                </a:solidFill>
              </a:defRPr>
            </a:lvl3pPr>
            <a:lvl4pPr lvl="3" algn="ctr" rtl="0">
              <a:lnSpc>
                <a:spcPct val="100000"/>
              </a:lnSpc>
              <a:spcBef>
                <a:spcPts val="0"/>
              </a:spcBef>
              <a:spcAft>
                <a:spcPts val="0"/>
              </a:spcAft>
              <a:buClr>
                <a:srgbClr val="F25151"/>
              </a:buClr>
              <a:buSzPts val="1000"/>
              <a:buNone/>
              <a:defRPr sz="1000">
                <a:solidFill>
                  <a:srgbClr val="F25151"/>
                </a:solidFill>
              </a:defRPr>
            </a:lvl4pPr>
            <a:lvl5pPr lvl="4" algn="ctr" rtl="0">
              <a:lnSpc>
                <a:spcPct val="100000"/>
              </a:lnSpc>
              <a:spcBef>
                <a:spcPts val="0"/>
              </a:spcBef>
              <a:spcAft>
                <a:spcPts val="0"/>
              </a:spcAft>
              <a:buClr>
                <a:srgbClr val="F25151"/>
              </a:buClr>
              <a:buSzPts val="1000"/>
              <a:buNone/>
              <a:defRPr sz="1000">
                <a:solidFill>
                  <a:srgbClr val="F25151"/>
                </a:solidFill>
              </a:defRPr>
            </a:lvl5pPr>
            <a:lvl6pPr lvl="5" algn="ctr" rtl="0">
              <a:lnSpc>
                <a:spcPct val="100000"/>
              </a:lnSpc>
              <a:spcBef>
                <a:spcPts val="0"/>
              </a:spcBef>
              <a:spcAft>
                <a:spcPts val="0"/>
              </a:spcAft>
              <a:buClr>
                <a:srgbClr val="F25151"/>
              </a:buClr>
              <a:buSzPts val="1000"/>
              <a:buNone/>
              <a:defRPr sz="1000">
                <a:solidFill>
                  <a:srgbClr val="F25151"/>
                </a:solidFill>
              </a:defRPr>
            </a:lvl6pPr>
            <a:lvl7pPr lvl="6" algn="ctr" rtl="0">
              <a:lnSpc>
                <a:spcPct val="100000"/>
              </a:lnSpc>
              <a:spcBef>
                <a:spcPts val="0"/>
              </a:spcBef>
              <a:spcAft>
                <a:spcPts val="0"/>
              </a:spcAft>
              <a:buClr>
                <a:srgbClr val="F25151"/>
              </a:buClr>
              <a:buSzPts val="1000"/>
              <a:buNone/>
              <a:defRPr sz="1000">
                <a:solidFill>
                  <a:srgbClr val="F25151"/>
                </a:solidFill>
              </a:defRPr>
            </a:lvl7pPr>
            <a:lvl8pPr lvl="7" algn="ctr" rtl="0">
              <a:lnSpc>
                <a:spcPct val="100000"/>
              </a:lnSpc>
              <a:spcBef>
                <a:spcPts val="0"/>
              </a:spcBef>
              <a:spcAft>
                <a:spcPts val="0"/>
              </a:spcAft>
              <a:buClr>
                <a:srgbClr val="F25151"/>
              </a:buClr>
              <a:buSzPts val="1000"/>
              <a:buNone/>
              <a:defRPr sz="1000">
                <a:solidFill>
                  <a:srgbClr val="F25151"/>
                </a:solidFill>
              </a:defRPr>
            </a:lvl8pPr>
            <a:lvl9pPr lvl="8" algn="ctr" rtl="0">
              <a:lnSpc>
                <a:spcPct val="100000"/>
              </a:lnSpc>
              <a:spcBef>
                <a:spcPts val="0"/>
              </a:spcBef>
              <a:spcAft>
                <a:spcPts val="0"/>
              </a:spcAft>
              <a:buClr>
                <a:srgbClr val="F25151"/>
              </a:buClr>
              <a:buSzPts val="1000"/>
              <a:buNone/>
              <a:defRPr sz="1000">
                <a:solidFill>
                  <a:srgbClr val="F25151"/>
                </a:solidFill>
              </a:defRPr>
            </a:lvl9pPr>
          </a:lstStyle>
          <a:p>
            <a:endParaRPr/>
          </a:p>
        </p:txBody>
      </p:sp>
      <p:sp>
        <p:nvSpPr>
          <p:cNvPr id="149" name="Google Shape;149;p14"/>
          <p:cNvSpPr txBox="1">
            <a:spLocks noGrp="1"/>
          </p:cNvSpPr>
          <p:nvPr>
            <p:ph type="ctrTitle" idx="3"/>
          </p:nvPr>
        </p:nvSpPr>
        <p:spPr>
          <a:xfrm>
            <a:off x="3726750" y="2250650"/>
            <a:ext cx="165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25151"/>
              </a:buClr>
              <a:buSzPts val="1200"/>
              <a:buNone/>
              <a:defRPr sz="1200">
                <a:solidFill>
                  <a:srgbClr val="F25151"/>
                </a:solidFill>
              </a:defRPr>
            </a:lvl1pPr>
            <a:lvl2pPr lvl="1" algn="ctr" rtl="0">
              <a:spcBef>
                <a:spcPts val="0"/>
              </a:spcBef>
              <a:spcAft>
                <a:spcPts val="0"/>
              </a:spcAft>
              <a:buClr>
                <a:srgbClr val="F25151"/>
              </a:buClr>
              <a:buSzPts val="1200"/>
              <a:buNone/>
              <a:defRPr sz="1200">
                <a:solidFill>
                  <a:srgbClr val="F25151"/>
                </a:solidFill>
              </a:defRPr>
            </a:lvl2pPr>
            <a:lvl3pPr lvl="2" algn="ctr" rtl="0">
              <a:spcBef>
                <a:spcPts val="0"/>
              </a:spcBef>
              <a:spcAft>
                <a:spcPts val="0"/>
              </a:spcAft>
              <a:buClr>
                <a:srgbClr val="F25151"/>
              </a:buClr>
              <a:buSzPts val="1200"/>
              <a:buNone/>
              <a:defRPr sz="1200">
                <a:solidFill>
                  <a:srgbClr val="F25151"/>
                </a:solidFill>
              </a:defRPr>
            </a:lvl3pPr>
            <a:lvl4pPr lvl="3" algn="ctr" rtl="0">
              <a:spcBef>
                <a:spcPts val="0"/>
              </a:spcBef>
              <a:spcAft>
                <a:spcPts val="0"/>
              </a:spcAft>
              <a:buClr>
                <a:srgbClr val="F25151"/>
              </a:buClr>
              <a:buSzPts val="1200"/>
              <a:buNone/>
              <a:defRPr sz="1200">
                <a:solidFill>
                  <a:srgbClr val="F25151"/>
                </a:solidFill>
              </a:defRPr>
            </a:lvl4pPr>
            <a:lvl5pPr lvl="4" algn="ctr" rtl="0">
              <a:spcBef>
                <a:spcPts val="0"/>
              </a:spcBef>
              <a:spcAft>
                <a:spcPts val="0"/>
              </a:spcAft>
              <a:buClr>
                <a:srgbClr val="F25151"/>
              </a:buClr>
              <a:buSzPts val="1200"/>
              <a:buNone/>
              <a:defRPr sz="1200">
                <a:solidFill>
                  <a:srgbClr val="F25151"/>
                </a:solidFill>
              </a:defRPr>
            </a:lvl5pPr>
            <a:lvl6pPr lvl="5" algn="ctr" rtl="0">
              <a:spcBef>
                <a:spcPts val="0"/>
              </a:spcBef>
              <a:spcAft>
                <a:spcPts val="0"/>
              </a:spcAft>
              <a:buClr>
                <a:srgbClr val="F25151"/>
              </a:buClr>
              <a:buSzPts val="1200"/>
              <a:buNone/>
              <a:defRPr sz="1200">
                <a:solidFill>
                  <a:srgbClr val="F25151"/>
                </a:solidFill>
              </a:defRPr>
            </a:lvl6pPr>
            <a:lvl7pPr lvl="6" algn="ctr" rtl="0">
              <a:spcBef>
                <a:spcPts val="0"/>
              </a:spcBef>
              <a:spcAft>
                <a:spcPts val="0"/>
              </a:spcAft>
              <a:buClr>
                <a:srgbClr val="F25151"/>
              </a:buClr>
              <a:buSzPts val="1200"/>
              <a:buNone/>
              <a:defRPr sz="1200">
                <a:solidFill>
                  <a:srgbClr val="F25151"/>
                </a:solidFill>
              </a:defRPr>
            </a:lvl7pPr>
            <a:lvl8pPr lvl="7" algn="ctr" rtl="0">
              <a:spcBef>
                <a:spcPts val="0"/>
              </a:spcBef>
              <a:spcAft>
                <a:spcPts val="0"/>
              </a:spcAft>
              <a:buClr>
                <a:srgbClr val="F25151"/>
              </a:buClr>
              <a:buSzPts val="1200"/>
              <a:buNone/>
              <a:defRPr sz="1200">
                <a:solidFill>
                  <a:srgbClr val="F25151"/>
                </a:solidFill>
              </a:defRPr>
            </a:lvl8pPr>
            <a:lvl9pPr lvl="8" algn="ctr" rtl="0">
              <a:spcBef>
                <a:spcPts val="0"/>
              </a:spcBef>
              <a:spcAft>
                <a:spcPts val="0"/>
              </a:spcAft>
              <a:buClr>
                <a:srgbClr val="F25151"/>
              </a:buClr>
              <a:buSzPts val="1200"/>
              <a:buNone/>
              <a:defRPr sz="1200">
                <a:solidFill>
                  <a:srgbClr val="F25151"/>
                </a:solidFill>
              </a:defRPr>
            </a:lvl9pPr>
          </a:lstStyle>
          <a:p>
            <a:endParaRPr/>
          </a:p>
        </p:txBody>
      </p:sp>
      <p:sp>
        <p:nvSpPr>
          <p:cNvPr id="150" name="Google Shape;150;p14"/>
          <p:cNvSpPr txBox="1">
            <a:spLocks noGrp="1"/>
          </p:cNvSpPr>
          <p:nvPr>
            <p:ph type="subTitle" idx="4"/>
          </p:nvPr>
        </p:nvSpPr>
        <p:spPr>
          <a:xfrm>
            <a:off x="5798026" y="2687500"/>
            <a:ext cx="15363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1000"/>
              <a:buNone/>
              <a:defRPr sz="1000">
                <a:solidFill>
                  <a:srgbClr val="F3F3F3"/>
                </a:solidFill>
              </a:defRPr>
            </a:lvl1pPr>
            <a:lvl2pPr lvl="1" algn="ctr" rtl="0">
              <a:lnSpc>
                <a:spcPct val="100000"/>
              </a:lnSpc>
              <a:spcBef>
                <a:spcPts val="0"/>
              </a:spcBef>
              <a:spcAft>
                <a:spcPts val="0"/>
              </a:spcAft>
              <a:buClr>
                <a:srgbClr val="F3F3F3"/>
              </a:buClr>
              <a:buSzPts val="1000"/>
              <a:buNone/>
              <a:defRPr sz="1000">
                <a:solidFill>
                  <a:srgbClr val="F3F3F3"/>
                </a:solidFill>
              </a:defRPr>
            </a:lvl2pPr>
            <a:lvl3pPr lvl="2" algn="ctr" rtl="0">
              <a:lnSpc>
                <a:spcPct val="100000"/>
              </a:lnSpc>
              <a:spcBef>
                <a:spcPts val="0"/>
              </a:spcBef>
              <a:spcAft>
                <a:spcPts val="0"/>
              </a:spcAft>
              <a:buClr>
                <a:srgbClr val="F3F3F3"/>
              </a:buClr>
              <a:buSzPts val="1000"/>
              <a:buNone/>
              <a:defRPr sz="1000">
                <a:solidFill>
                  <a:srgbClr val="F3F3F3"/>
                </a:solidFill>
              </a:defRPr>
            </a:lvl3pPr>
            <a:lvl4pPr lvl="3" algn="ctr" rtl="0">
              <a:lnSpc>
                <a:spcPct val="100000"/>
              </a:lnSpc>
              <a:spcBef>
                <a:spcPts val="0"/>
              </a:spcBef>
              <a:spcAft>
                <a:spcPts val="0"/>
              </a:spcAft>
              <a:buClr>
                <a:srgbClr val="F3F3F3"/>
              </a:buClr>
              <a:buSzPts val="1000"/>
              <a:buNone/>
              <a:defRPr sz="1000">
                <a:solidFill>
                  <a:srgbClr val="F3F3F3"/>
                </a:solidFill>
              </a:defRPr>
            </a:lvl4pPr>
            <a:lvl5pPr lvl="4" algn="ctr" rtl="0">
              <a:lnSpc>
                <a:spcPct val="100000"/>
              </a:lnSpc>
              <a:spcBef>
                <a:spcPts val="0"/>
              </a:spcBef>
              <a:spcAft>
                <a:spcPts val="0"/>
              </a:spcAft>
              <a:buClr>
                <a:srgbClr val="F3F3F3"/>
              </a:buClr>
              <a:buSzPts val="1000"/>
              <a:buNone/>
              <a:defRPr sz="1000">
                <a:solidFill>
                  <a:srgbClr val="F3F3F3"/>
                </a:solidFill>
              </a:defRPr>
            </a:lvl5pPr>
            <a:lvl6pPr lvl="5" algn="ctr" rtl="0">
              <a:lnSpc>
                <a:spcPct val="100000"/>
              </a:lnSpc>
              <a:spcBef>
                <a:spcPts val="0"/>
              </a:spcBef>
              <a:spcAft>
                <a:spcPts val="0"/>
              </a:spcAft>
              <a:buClr>
                <a:srgbClr val="F3F3F3"/>
              </a:buClr>
              <a:buSzPts val="1000"/>
              <a:buNone/>
              <a:defRPr sz="1000">
                <a:solidFill>
                  <a:srgbClr val="F3F3F3"/>
                </a:solidFill>
              </a:defRPr>
            </a:lvl6pPr>
            <a:lvl7pPr lvl="6" algn="ctr" rtl="0">
              <a:lnSpc>
                <a:spcPct val="100000"/>
              </a:lnSpc>
              <a:spcBef>
                <a:spcPts val="0"/>
              </a:spcBef>
              <a:spcAft>
                <a:spcPts val="0"/>
              </a:spcAft>
              <a:buClr>
                <a:srgbClr val="F3F3F3"/>
              </a:buClr>
              <a:buSzPts val="1000"/>
              <a:buNone/>
              <a:defRPr sz="1000">
                <a:solidFill>
                  <a:srgbClr val="F3F3F3"/>
                </a:solidFill>
              </a:defRPr>
            </a:lvl7pPr>
            <a:lvl8pPr lvl="7" algn="ctr" rtl="0">
              <a:lnSpc>
                <a:spcPct val="100000"/>
              </a:lnSpc>
              <a:spcBef>
                <a:spcPts val="0"/>
              </a:spcBef>
              <a:spcAft>
                <a:spcPts val="0"/>
              </a:spcAft>
              <a:buClr>
                <a:srgbClr val="F3F3F3"/>
              </a:buClr>
              <a:buSzPts val="1000"/>
              <a:buNone/>
              <a:defRPr sz="1000">
                <a:solidFill>
                  <a:srgbClr val="F3F3F3"/>
                </a:solidFill>
              </a:defRPr>
            </a:lvl8pPr>
            <a:lvl9pPr lvl="8" algn="ctr"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151" name="Google Shape;151;p14"/>
          <p:cNvSpPr txBox="1">
            <a:spLocks noGrp="1"/>
          </p:cNvSpPr>
          <p:nvPr>
            <p:ph type="ctrTitle" idx="5"/>
          </p:nvPr>
        </p:nvSpPr>
        <p:spPr>
          <a:xfrm>
            <a:off x="5740876" y="2250650"/>
            <a:ext cx="165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1200"/>
              <a:buNone/>
              <a:defRPr sz="1200">
                <a:solidFill>
                  <a:srgbClr val="F3F3F3"/>
                </a:solidFill>
              </a:defRPr>
            </a:lvl1pPr>
            <a:lvl2pPr lvl="1" algn="ctr" rtl="0">
              <a:spcBef>
                <a:spcPts val="0"/>
              </a:spcBef>
              <a:spcAft>
                <a:spcPts val="0"/>
              </a:spcAft>
              <a:buClr>
                <a:srgbClr val="F3F3F3"/>
              </a:buClr>
              <a:buSzPts val="1200"/>
              <a:buNone/>
              <a:defRPr sz="1200">
                <a:solidFill>
                  <a:srgbClr val="F3F3F3"/>
                </a:solidFill>
              </a:defRPr>
            </a:lvl2pPr>
            <a:lvl3pPr lvl="2" algn="ctr" rtl="0">
              <a:spcBef>
                <a:spcPts val="0"/>
              </a:spcBef>
              <a:spcAft>
                <a:spcPts val="0"/>
              </a:spcAft>
              <a:buClr>
                <a:srgbClr val="F3F3F3"/>
              </a:buClr>
              <a:buSzPts val="1200"/>
              <a:buNone/>
              <a:defRPr sz="1200">
                <a:solidFill>
                  <a:srgbClr val="F3F3F3"/>
                </a:solidFill>
              </a:defRPr>
            </a:lvl3pPr>
            <a:lvl4pPr lvl="3" algn="ctr" rtl="0">
              <a:spcBef>
                <a:spcPts val="0"/>
              </a:spcBef>
              <a:spcAft>
                <a:spcPts val="0"/>
              </a:spcAft>
              <a:buClr>
                <a:srgbClr val="F3F3F3"/>
              </a:buClr>
              <a:buSzPts val="1200"/>
              <a:buNone/>
              <a:defRPr sz="1200">
                <a:solidFill>
                  <a:srgbClr val="F3F3F3"/>
                </a:solidFill>
              </a:defRPr>
            </a:lvl4pPr>
            <a:lvl5pPr lvl="4" algn="ctr" rtl="0">
              <a:spcBef>
                <a:spcPts val="0"/>
              </a:spcBef>
              <a:spcAft>
                <a:spcPts val="0"/>
              </a:spcAft>
              <a:buClr>
                <a:srgbClr val="F3F3F3"/>
              </a:buClr>
              <a:buSzPts val="1200"/>
              <a:buNone/>
              <a:defRPr sz="1200">
                <a:solidFill>
                  <a:srgbClr val="F3F3F3"/>
                </a:solidFill>
              </a:defRPr>
            </a:lvl5pPr>
            <a:lvl6pPr lvl="5" algn="ctr" rtl="0">
              <a:spcBef>
                <a:spcPts val="0"/>
              </a:spcBef>
              <a:spcAft>
                <a:spcPts val="0"/>
              </a:spcAft>
              <a:buClr>
                <a:srgbClr val="F3F3F3"/>
              </a:buClr>
              <a:buSzPts val="1200"/>
              <a:buNone/>
              <a:defRPr sz="1200">
                <a:solidFill>
                  <a:srgbClr val="F3F3F3"/>
                </a:solidFill>
              </a:defRPr>
            </a:lvl6pPr>
            <a:lvl7pPr lvl="6" algn="ctr" rtl="0">
              <a:spcBef>
                <a:spcPts val="0"/>
              </a:spcBef>
              <a:spcAft>
                <a:spcPts val="0"/>
              </a:spcAft>
              <a:buClr>
                <a:srgbClr val="F3F3F3"/>
              </a:buClr>
              <a:buSzPts val="1200"/>
              <a:buNone/>
              <a:defRPr sz="1200">
                <a:solidFill>
                  <a:srgbClr val="F3F3F3"/>
                </a:solidFill>
              </a:defRPr>
            </a:lvl7pPr>
            <a:lvl8pPr lvl="7" algn="ctr" rtl="0">
              <a:spcBef>
                <a:spcPts val="0"/>
              </a:spcBef>
              <a:spcAft>
                <a:spcPts val="0"/>
              </a:spcAft>
              <a:buClr>
                <a:srgbClr val="F3F3F3"/>
              </a:buClr>
              <a:buSzPts val="1200"/>
              <a:buNone/>
              <a:defRPr sz="1200">
                <a:solidFill>
                  <a:srgbClr val="F3F3F3"/>
                </a:solidFill>
              </a:defRPr>
            </a:lvl8pPr>
            <a:lvl9pPr lvl="8" algn="ctr" rtl="0">
              <a:spcBef>
                <a:spcPts val="0"/>
              </a:spcBef>
              <a:spcAft>
                <a:spcPts val="0"/>
              </a:spcAft>
              <a:buClr>
                <a:srgbClr val="F3F3F3"/>
              </a:buClr>
              <a:buSzPts val="1200"/>
              <a:buNone/>
              <a:defRPr sz="1200">
                <a:solidFill>
                  <a:srgbClr val="F3F3F3"/>
                </a:solidFill>
              </a:defRPr>
            </a:lvl9pPr>
          </a:lstStyle>
          <a:p>
            <a:endParaRPr/>
          </a:p>
        </p:txBody>
      </p:sp>
      <p:sp>
        <p:nvSpPr>
          <p:cNvPr id="152" name="Google Shape;152;p14"/>
          <p:cNvSpPr txBox="1">
            <a:spLocks noGrp="1"/>
          </p:cNvSpPr>
          <p:nvPr>
            <p:ph type="ctrTitle" idx="6"/>
          </p:nvPr>
        </p:nvSpPr>
        <p:spPr>
          <a:xfrm>
            <a:off x="55650" y="464882"/>
            <a:ext cx="90327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r" rtl="0">
              <a:spcBef>
                <a:spcPts val="0"/>
              </a:spcBef>
              <a:spcAft>
                <a:spcPts val="0"/>
              </a:spcAft>
              <a:buSzPts val="1800"/>
              <a:buFont typeface="Anton"/>
              <a:buNone/>
              <a:defRPr sz="1800">
                <a:latin typeface="Anton"/>
                <a:ea typeface="Anton"/>
                <a:cs typeface="Anton"/>
                <a:sym typeface="Anton"/>
              </a:defRPr>
            </a:lvl2pPr>
            <a:lvl3pPr lvl="2" algn="r" rtl="0">
              <a:spcBef>
                <a:spcPts val="0"/>
              </a:spcBef>
              <a:spcAft>
                <a:spcPts val="0"/>
              </a:spcAft>
              <a:buSzPts val="1800"/>
              <a:buFont typeface="Anton"/>
              <a:buNone/>
              <a:defRPr sz="1800">
                <a:latin typeface="Anton"/>
                <a:ea typeface="Anton"/>
                <a:cs typeface="Anton"/>
                <a:sym typeface="Anton"/>
              </a:defRPr>
            </a:lvl3pPr>
            <a:lvl4pPr lvl="3" algn="r" rtl="0">
              <a:spcBef>
                <a:spcPts val="0"/>
              </a:spcBef>
              <a:spcAft>
                <a:spcPts val="0"/>
              </a:spcAft>
              <a:buSzPts val="1800"/>
              <a:buFont typeface="Anton"/>
              <a:buNone/>
              <a:defRPr sz="1800">
                <a:latin typeface="Anton"/>
                <a:ea typeface="Anton"/>
                <a:cs typeface="Anton"/>
                <a:sym typeface="Anton"/>
              </a:defRPr>
            </a:lvl4pPr>
            <a:lvl5pPr lvl="4" algn="r" rtl="0">
              <a:spcBef>
                <a:spcPts val="0"/>
              </a:spcBef>
              <a:spcAft>
                <a:spcPts val="0"/>
              </a:spcAft>
              <a:buSzPts val="1800"/>
              <a:buFont typeface="Anton"/>
              <a:buNone/>
              <a:defRPr sz="1800">
                <a:latin typeface="Anton"/>
                <a:ea typeface="Anton"/>
                <a:cs typeface="Anton"/>
                <a:sym typeface="Anton"/>
              </a:defRPr>
            </a:lvl5pPr>
            <a:lvl6pPr lvl="5" algn="r" rtl="0">
              <a:spcBef>
                <a:spcPts val="0"/>
              </a:spcBef>
              <a:spcAft>
                <a:spcPts val="0"/>
              </a:spcAft>
              <a:buSzPts val="1800"/>
              <a:buFont typeface="Anton"/>
              <a:buNone/>
              <a:defRPr sz="1800">
                <a:latin typeface="Anton"/>
                <a:ea typeface="Anton"/>
                <a:cs typeface="Anton"/>
                <a:sym typeface="Anton"/>
              </a:defRPr>
            </a:lvl6pPr>
            <a:lvl7pPr lvl="6" algn="r" rtl="0">
              <a:spcBef>
                <a:spcPts val="0"/>
              </a:spcBef>
              <a:spcAft>
                <a:spcPts val="0"/>
              </a:spcAft>
              <a:buSzPts val="1800"/>
              <a:buFont typeface="Anton"/>
              <a:buNone/>
              <a:defRPr sz="1800">
                <a:latin typeface="Anton"/>
                <a:ea typeface="Anton"/>
                <a:cs typeface="Anton"/>
                <a:sym typeface="Anton"/>
              </a:defRPr>
            </a:lvl7pPr>
            <a:lvl8pPr lvl="7" algn="r" rtl="0">
              <a:spcBef>
                <a:spcPts val="0"/>
              </a:spcBef>
              <a:spcAft>
                <a:spcPts val="0"/>
              </a:spcAft>
              <a:buSzPts val="1800"/>
              <a:buFont typeface="Anton"/>
              <a:buNone/>
              <a:defRPr sz="1800">
                <a:latin typeface="Anton"/>
                <a:ea typeface="Anton"/>
                <a:cs typeface="Anton"/>
                <a:sym typeface="Anton"/>
              </a:defRPr>
            </a:lvl8pPr>
            <a:lvl9pPr lvl="8" algn="r" rtl="0">
              <a:spcBef>
                <a:spcPts val="0"/>
              </a:spcBef>
              <a:spcAft>
                <a:spcPts val="0"/>
              </a:spcAft>
              <a:buSzPts val="1800"/>
              <a:buFont typeface="Anton"/>
              <a:buNone/>
              <a:defRPr sz="1800">
                <a:latin typeface="Anton"/>
                <a:ea typeface="Anton"/>
                <a:cs typeface="Anton"/>
                <a:sym typeface="Anton"/>
              </a:defRPr>
            </a:lvl9pPr>
          </a:lstStyle>
          <a:p>
            <a:endParaRPr/>
          </a:p>
        </p:txBody>
      </p:sp>
      <p:cxnSp>
        <p:nvCxnSpPr>
          <p:cNvPr id="153" name="Google Shape;153;p14"/>
          <p:cNvCxnSpPr/>
          <p:nvPr/>
        </p:nvCxnSpPr>
        <p:spPr>
          <a:xfrm>
            <a:off x="2973450" y="903175"/>
            <a:ext cx="319710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19507691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ext + design 1">
  <p:cSld name="Title + text + design 1">
    <p:bg>
      <p:bgPr>
        <a:solidFill>
          <a:srgbClr val="FFFFFF"/>
        </a:solidFill>
        <a:effectLst/>
      </p:bgPr>
    </p:bg>
    <p:spTree>
      <p:nvGrpSpPr>
        <p:cNvPr id="1" name="Shape 154"/>
        <p:cNvGrpSpPr/>
        <p:nvPr/>
      </p:nvGrpSpPr>
      <p:grpSpPr>
        <a:xfrm>
          <a:off x="0" y="0"/>
          <a:ext cx="0" cy="0"/>
          <a:chOff x="0" y="0"/>
          <a:chExt cx="0" cy="0"/>
        </a:xfrm>
      </p:grpSpPr>
      <p:sp>
        <p:nvSpPr>
          <p:cNvPr id="155" name="Google Shape;155;p15"/>
          <p:cNvSpPr/>
          <p:nvPr/>
        </p:nvSpPr>
        <p:spPr>
          <a:xfrm flipH="1">
            <a:off x="-84379" y="1749625"/>
            <a:ext cx="4712579" cy="3393868"/>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rot="5400000" flipH="1">
            <a:off x="5090700" y="1368625"/>
            <a:ext cx="2626800" cy="2739600"/>
          </a:xfrm>
          <a:prstGeom prst="wedgeRectCallout">
            <a:avLst>
              <a:gd name="adj1" fmla="val -20833"/>
              <a:gd name="adj2" fmla="val 62500"/>
            </a:avLst>
          </a:prstGeom>
          <a:solidFill>
            <a:srgbClr val="F2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txBox="1">
            <a:spLocks noGrp="1"/>
          </p:cNvSpPr>
          <p:nvPr>
            <p:ph type="subTitle" idx="1"/>
          </p:nvPr>
        </p:nvSpPr>
        <p:spPr>
          <a:xfrm flipH="1">
            <a:off x="5366590" y="1846225"/>
            <a:ext cx="2132100" cy="178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200"/>
              <a:buNone/>
              <a:defRPr>
                <a:solidFill>
                  <a:srgbClr val="F3F3F3"/>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
        <p:nvSpPr>
          <p:cNvPr id="158" name="Google Shape;158;p15"/>
          <p:cNvSpPr/>
          <p:nvPr/>
        </p:nvSpPr>
        <p:spPr>
          <a:xfrm>
            <a:off x="843200" y="987800"/>
            <a:ext cx="404700" cy="404700"/>
          </a:xfrm>
          <a:prstGeom prst="ellipse">
            <a:avLst/>
          </a:pr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1426400" y="875375"/>
            <a:ext cx="91500" cy="91500"/>
          </a:xfrm>
          <a:prstGeom prst="ellipse">
            <a:avLst/>
          </a:pr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4377575" y="3896825"/>
            <a:ext cx="91500" cy="91500"/>
          </a:xfrm>
          <a:prstGeom prst="ellipse">
            <a:avLst/>
          </a:pr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4628200" y="4051825"/>
            <a:ext cx="91500" cy="91500"/>
          </a:xfrm>
          <a:prstGeom prst="ellipse">
            <a:avLst/>
          </a:pr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txBox="1">
            <a:spLocks noGrp="1"/>
          </p:cNvSpPr>
          <p:nvPr>
            <p:ph type="ctrTitle"/>
          </p:nvPr>
        </p:nvSpPr>
        <p:spPr>
          <a:xfrm>
            <a:off x="55650" y="464882"/>
            <a:ext cx="90327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r" rtl="0">
              <a:spcBef>
                <a:spcPts val="0"/>
              </a:spcBef>
              <a:spcAft>
                <a:spcPts val="0"/>
              </a:spcAft>
              <a:buSzPts val="1800"/>
              <a:buFont typeface="Anton"/>
              <a:buNone/>
              <a:defRPr sz="1800">
                <a:latin typeface="Anton"/>
                <a:ea typeface="Anton"/>
                <a:cs typeface="Anton"/>
                <a:sym typeface="Anton"/>
              </a:defRPr>
            </a:lvl2pPr>
            <a:lvl3pPr lvl="2" algn="r" rtl="0">
              <a:spcBef>
                <a:spcPts val="0"/>
              </a:spcBef>
              <a:spcAft>
                <a:spcPts val="0"/>
              </a:spcAft>
              <a:buSzPts val="1800"/>
              <a:buFont typeface="Anton"/>
              <a:buNone/>
              <a:defRPr sz="1800">
                <a:latin typeface="Anton"/>
                <a:ea typeface="Anton"/>
                <a:cs typeface="Anton"/>
                <a:sym typeface="Anton"/>
              </a:defRPr>
            </a:lvl3pPr>
            <a:lvl4pPr lvl="3" algn="r" rtl="0">
              <a:spcBef>
                <a:spcPts val="0"/>
              </a:spcBef>
              <a:spcAft>
                <a:spcPts val="0"/>
              </a:spcAft>
              <a:buSzPts val="1800"/>
              <a:buFont typeface="Anton"/>
              <a:buNone/>
              <a:defRPr sz="1800">
                <a:latin typeface="Anton"/>
                <a:ea typeface="Anton"/>
                <a:cs typeface="Anton"/>
                <a:sym typeface="Anton"/>
              </a:defRPr>
            </a:lvl4pPr>
            <a:lvl5pPr lvl="4" algn="r" rtl="0">
              <a:spcBef>
                <a:spcPts val="0"/>
              </a:spcBef>
              <a:spcAft>
                <a:spcPts val="0"/>
              </a:spcAft>
              <a:buSzPts val="1800"/>
              <a:buFont typeface="Anton"/>
              <a:buNone/>
              <a:defRPr sz="1800">
                <a:latin typeface="Anton"/>
                <a:ea typeface="Anton"/>
                <a:cs typeface="Anton"/>
                <a:sym typeface="Anton"/>
              </a:defRPr>
            </a:lvl5pPr>
            <a:lvl6pPr lvl="5" algn="r" rtl="0">
              <a:spcBef>
                <a:spcPts val="0"/>
              </a:spcBef>
              <a:spcAft>
                <a:spcPts val="0"/>
              </a:spcAft>
              <a:buSzPts val="1800"/>
              <a:buFont typeface="Anton"/>
              <a:buNone/>
              <a:defRPr sz="1800">
                <a:latin typeface="Anton"/>
                <a:ea typeface="Anton"/>
                <a:cs typeface="Anton"/>
                <a:sym typeface="Anton"/>
              </a:defRPr>
            </a:lvl6pPr>
            <a:lvl7pPr lvl="6" algn="r" rtl="0">
              <a:spcBef>
                <a:spcPts val="0"/>
              </a:spcBef>
              <a:spcAft>
                <a:spcPts val="0"/>
              </a:spcAft>
              <a:buSzPts val="1800"/>
              <a:buFont typeface="Anton"/>
              <a:buNone/>
              <a:defRPr sz="1800">
                <a:latin typeface="Anton"/>
                <a:ea typeface="Anton"/>
                <a:cs typeface="Anton"/>
                <a:sym typeface="Anton"/>
              </a:defRPr>
            </a:lvl7pPr>
            <a:lvl8pPr lvl="7" algn="r" rtl="0">
              <a:spcBef>
                <a:spcPts val="0"/>
              </a:spcBef>
              <a:spcAft>
                <a:spcPts val="0"/>
              </a:spcAft>
              <a:buSzPts val="1800"/>
              <a:buFont typeface="Anton"/>
              <a:buNone/>
              <a:defRPr sz="1800">
                <a:latin typeface="Anton"/>
                <a:ea typeface="Anton"/>
                <a:cs typeface="Anton"/>
                <a:sym typeface="Anton"/>
              </a:defRPr>
            </a:lvl8pPr>
            <a:lvl9pPr lvl="8" algn="r" rtl="0">
              <a:spcBef>
                <a:spcPts val="0"/>
              </a:spcBef>
              <a:spcAft>
                <a:spcPts val="0"/>
              </a:spcAft>
              <a:buSzPts val="1800"/>
              <a:buFont typeface="Anton"/>
              <a:buNone/>
              <a:defRPr sz="1800">
                <a:latin typeface="Anton"/>
                <a:ea typeface="Anton"/>
                <a:cs typeface="Anton"/>
                <a:sym typeface="Anton"/>
              </a:defRPr>
            </a:lvl9pPr>
          </a:lstStyle>
          <a:p>
            <a:endParaRPr/>
          </a:p>
        </p:txBody>
      </p:sp>
      <p:cxnSp>
        <p:nvCxnSpPr>
          <p:cNvPr id="163" name="Google Shape;163;p15"/>
          <p:cNvCxnSpPr/>
          <p:nvPr/>
        </p:nvCxnSpPr>
        <p:spPr>
          <a:xfrm>
            <a:off x="2973450" y="903175"/>
            <a:ext cx="319710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4045335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ree columns 4">
  <p:cSld name="Three columns 4">
    <p:bg>
      <p:bgPr>
        <a:solidFill>
          <a:srgbClr val="FFFFFF"/>
        </a:solidFill>
        <a:effectLst/>
      </p:bgPr>
    </p:bg>
    <p:spTree>
      <p:nvGrpSpPr>
        <p:cNvPr id="1" name="Shape 164"/>
        <p:cNvGrpSpPr/>
        <p:nvPr/>
      </p:nvGrpSpPr>
      <p:grpSpPr>
        <a:xfrm>
          <a:off x="0" y="0"/>
          <a:ext cx="0" cy="0"/>
          <a:chOff x="0" y="0"/>
          <a:chExt cx="0" cy="0"/>
        </a:xfrm>
      </p:grpSpPr>
      <p:grpSp>
        <p:nvGrpSpPr>
          <p:cNvPr id="165" name="Google Shape;165;p16"/>
          <p:cNvGrpSpPr/>
          <p:nvPr/>
        </p:nvGrpSpPr>
        <p:grpSpPr>
          <a:xfrm rot="10800000" flipH="1">
            <a:off x="0" y="-548076"/>
            <a:ext cx="5965751" cy="4187397"/>
            <a:chOff x="103" y="1456667"/>
            <a:chExt cx="5909609" cy="4187397"/>
          </a:xfrm>
        </p:grpSpPr>
        <p:grpSp>
          <p:nvGrpSpPr>
            <p:cNvPr id="166" name="Google Shape;166;p16"/>
            <p:cNvGrpSpPr/>
            <p:nvPr/>
          </p:nvGrpSpPr>
          <p:grpSpPr>
            <a:xfrm>
              <a:off x="353847" y="1456667"/>
              <a:ext cx="5555866" cy="4187397"/>
              <a:chOff x="2534179" y="3686075"/>
              <a:chExt cx="1481446" cy="1116550"/>
            </a:xfrm>
          </p:grpSpPr>
          <p:sp>
            <p:nvSpPr>
              <p:cNvPr id="167" name="Google Shape;167;p16"/>
              <p:cNvSpPr/>
              <p:nvPr/>
            </p:nvSpPr>
            <p:spPr>
              <a:xfrm>
                <a:off x="2675325" y="3841600"/>
                <a:ext cx="1340300" cy="961025"/>
              </a:xfrm>
              <a:custGeom>
                <a:avLst/>
                <a:gdLst/>
                <a:ahLst/>
                <a:cxnLst/>
                <a:rect l="l" t="t" r="r" b="b"/>
                <a:pathLst>
                  <a:path w="53612" h="38441" extrusionOk="0">
                    <a:moveTo>
                      <a:pt x="39043" y="3843"/>
                    </a:moveTo>
                    <a:cubicBezTo>
                      <a:pt x="40256" y="3843"/>
                      <a:pt x="41202" y="4963"/>
                      <a:pt x="40977" y="6167"/>
                    </a:cubicBezTo>
                    <a:cubicBezTo>
                      <a:pt x="40861" y="7023"/>
                      <a:pt x="40194" y="7690"/>
                      <a:pt x="39411" y="7806"/>
                    </a:cubicBezTo>
                    <a:cubicBezTo>
                      <a:pt x="39289" y="7828"/>
                      <a:pt x="39168" y="7838"/>
                      <a:pt x="39051" y="7838"/>
                    </a:cubicBezTo>
                    <a:cubicBezTo>
                      <a:pt x="37828" y="7838"/>
                      <a:pt x="36893" y="6718"/>
                      <a:pt x="37105" y="5514"/>
                    </a:cubicBezTo>
                    <a:cubicBezTo>
                      <a:pt x="37235" y="4658"/>
                      <a:pt x="37888" y="3991"/>
                      <a:pt x="38686" y="3875"/>
                    </a:cubicBezTo>
                    <a:cubicBezTo>
                      <a:pt x="38807" y="3853"/>
                      <a:pt x="38926" y="3843"/>
                      <a:pt x="39043" y="3843"/>
                    </a:cubicBezTo>
                    <a:close/>
                    <a:moveTo>
                      <a:pt x="38299" y="0"/>
                    </a:moveTo>
                    <a:cubicBezTo>
                      <a:pt x="36202" y="0"/>
                      <a:pt x="34126" y="782"/>
                      <a:pt x="32579" y="2251"/>
                    </a:cubicBezTo>
                    <a:cubicBezTo>
                      <a:pt x="31970" y="2845"/>
                      <a:pt x="31187" y="3208"/>
                      <a:pt x="30215" y="3208"/>
                    </a:cubicBezTo>
                    <a:cubicBezTo>
                      <a:pt x="29736" y="3208"/>
                      <a:pt x="29257" y="3092"/>
                      <a:pt x="28822" y="2903"/>
                    </a:cubicBezTo>
                    <a:cubicBezTo>
                      <a:pt x="27607" y="2337"/>
                      <a:pt x="26320" y="2053"/>
                      <a:pt x="25050" y="2053"/>
                    </a:cubicBezTo>
                    <a:cubicBezTo>
                      <a:pt x="23228" y="2053"/>
                      <a:pt x="21441" y="2638"/>
                      <a:pt x="19945" y="3817"/>
                    </a:cubicBezTo>
                    <a:cubicBezTo>
                      <a:pt x="18437" y="5079"/>
                      <a:pt x="17102" y="6602"/>
                      <a:pt x="16014" y="8227"/>
                    </a:cubicBezTo>
                    <a:cubicBezTo>
                      <a:pt x="14201" y="11128"/>
                      <a:pt x="11605" y="13419"/>
                      <a:pt x="8457" y="14696"/>
                    </a:cubicBezTo>
                    <a:cubicBezTo>
                      <a:pt x="8225" y="14812"/>
                      <a:pt x="7978" y="14942"/>
                      <a:pt x="7790" y="15000"/>
                    </a:cubicBezTo>
                    <a:cubicBezTo>
                      <a:pt x="5861" y="15900"/>
                      <a:pt x="4657" y="17960"/>
                      <a:pt x="4889" y="20077"/>
                    </a:cubicBezTo>
                    <a:cubicBezTo>
                      <a:pt x="4961" y="20251"/>
                      <a:pt x="4961" y="20440"/>
                      <a:pt x="4889" y="20672"/>
                    </a:cubicBezTo>
                    <a:cubicBezTo>
                      <a:pt x="4773" y="21528"/>
                      <a:pt x="4106" y="22253"/>
                      <a:pt x="3206" y="22369"/>
                    </a:cubicBezTo>
                    <a:lnTo>
                      <a:pt x="3148" y="22369"/>
                    </a:lnTo>
                    <a:cubicBezTo>
                      <a:pt x="1393" y="22616"/>
                      <a:pt x="59" y="24066"/>
                      <a:pt x="1" y="25821"/>
                    </a:cubicBezTo>
                    <a:lnTo>
                      <a:pt x="1" y="25879"/>
                    </a:lnTo>
                    <a:cubicBezTo>
                      <a:pt x="1" y="32827"/>
                      <a:pt x="6949" y="38441"/>
                      <a:pt x="15536" y="38441"/>
                    </a:cubicBezTo>
                    <a:cubicBezTo>
                      <a:pt x="18611" y="38441"/>
                      <a:pt x="21512" y="37715"/>
                      <a:pt x="23934" y="36453"/>
                    </a:cubicBezTo>
                    <a:cubicBezTo>
                      <a:pt x="26404" y="35103"/>
                      <a:pt x="29139" y="34382"/>
                      <a:pt x="31903" y="34382"/>
                    </a:cubicBezTo>
                    <a:cubicBezTo>
                      <a:pt x="32109" y="34382"/>
                      <a:pt x="32315" y="34386"/>
                      <a:pt x="32521" y="34394"/>
                    </a:cubicBezTo>
                    <a:lnTo>
                      <a:pt x="33536" y="34394"/>
                    </a:lnTo>
                    <a:cubicBezTo>
                      <a:pt x="44604" y="34394"/>
                      <a:pt x="53611" y="26547"/>
                      <a:pt x="53611" y="16814"/>
                    </a:cubicBezTo>
                    <a:cubicBezTo>
                      <a:pt x="53611" y="9503"/>
                      <a:pt x="48535" y="3208"/>
                      <a:pt x="41282" y="553"/>
                    </a:cubicBezTo>
                    <a:cubicBezTo>
                      <a:pt x="40321" y="181"/>
                      <a:pt x="39307" y="0"/>
                      <a:pt x="38299" y="0"/>
                    </a:cubicBezTo>
                    <a:close/>
                  </a:path>
                </a:pathLst>
              </a:cu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6"/>
              <p:cNvSpPr/>
              <p:nvPr/>
            </p:nvSpPr>
            <p:spPr>
              <a:xfrm>
                <a:off x="3646800" y="3686075"/>
                <a:ext cx="90675" cy="89225"/>
              </a:xfrm>
              <a:custGeom>
                <a:avLst/>
                <a:gdLst/>
                <a:ahLst/>
                <a:cxnLst/>
                <a:rect l="l" t="t" r="r" b="b"/>
                <a:pathLst>
                  <a:path w="3627" h="3569" extrusionOk="0">
                    <a:moveTo>
                      <a:pt x="1814" y="1"/>
                    </a:moveTo>
                    <a:cubicBezTo>
                      <a:pt x="842" y="1"/>
                      <a:pt x="1" y="784"/>
                      <a:pt x="1" y="1814"/>
                    </a:cubicBezTo>
                    <a:cubicBezTo>
                      <a:pt x="1" y="2786"/>
                      <a:pt x="842" y="3569"/>
                      <a:pt x="1814" y="3569"/>
                    </a:cubicBezTo>
                    <a:cubicBezTo>
                      <a:pt x="2786" y="3569"/>
                      <a:pt x="3627" y="2786"/>
                      <a:pt x="3627" y="1814"/>
                    </a:cubicBezTo>
                    <a:cubicBezTo>
                      <a:pt x="3627" y="784"/>
                      <a:pt x="2786" y="1"/>
                      <a:pt x="1814" y="1"/>
                    </a:cubicBezTo>
                    <a:close/>
                  </a:path>
                </a:pathLst>
              </a:cu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a:off x="2534179" y="3874193"/>
                <a:ext cx="152675" cy="152700"/>
              </a:xfrm>
              <a:custGeom>
                <a:avLst/>
                <a:gdLst/>
                <a:ahLst/>
                <a:cxnLst/>
                <a:rect l="l" t="t" r="r" b="b"/>
                <a:pathLst>
                  <a:path w="6107" h="6108" extrusionOk="0">
                    <a:moveTo>
                      <a:pt x="3075" y="0"/>
                    </a:moveTo>
                    <a:cubicBezTo>
                      <a:pt x="1393" y="0"/>
                      <a:pt x="0" y="1335"/>
                      <a:pt x="0" y="3018"/>
                    </a:cubicBezTo>
                    <a:cubicBezTo>
                      <a:pt x="0" y="4715"/>
                      <a:pt x="1393" y="6107"/>
                      <a:pt x="3075" y="6107"/>
                    </a:cubicBezTo>
                    <a:cubicBezTo>
                      <a:pt x="4772" y="6107"/>
                      <a:pt x="6107" y="4715"/>
                      <a:pt x="6107" y="3018"/>
                    </a:cubicBezTo>
                    <a:cubicBezTo>
                      <a:pt x="6107" y="1335"/>
                      <a:pt x="4772" y="0"/>
                      <a:pt x="3075" y="0"/>
                    </a:cubicBezTo>
                    <a:close/>
                  </a:path>
                </a:pathLst>
              </a:cu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a:off x="2696350" y="3955150"/>
                <a:ext cx="54425" cy="55875"/>
              </a:xfrm>
              <a:custGeom>
                <a:avLst/>
                <a:gdLst/>
                <a:ahLst/>
                <a:cxnLst/>
                <a:rect l="l" t="t" r="r" b="b"/>
                <a:pathLst>
                  <a:path w="2177" h="2235" extrusionOk="0">
                    <a:moveTo>
                      <a:pt x="1089" y="0"/>
                    </a:moveTo>
                    <a:cubicBezTo>
                      <a:pt x="494" y="0"/>
                      <a:pt x="1" y="537"/>
                      <a:pt x="1" y="1146"/>
                    </a:cubicBezTo>
                    <a:cubicBezTo>
                      <a:pt x="1" y="1755"/>
                      <a:pt x="494" y="2234"/>
                      <a:pt x="1089" y="2234"/>
                    </a:cubicBezTo>
                    <a:cubicBezTo>
                      <a:pt x="1698" y="2234"/>
                      <a:pt x="2177" y="1755"/>
                      <a:pt x="2177" y="1146"/>
                    </a:cubicBezTo>
                    <a:cubicBezTo>
                      <a:pt x="2177" y="537"/>
                      <a:pt x="1698" y="0"/>
                      <a:pt x="1089" y="0"/>
                    </a:cubicBezTo>
                    <a:close/>
                  </a:path>
                </a:pathLst>
              </a:cu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16"/>
            <p:cNvSpPr/>
            <p:nvPr/>
          </p:nvSpPr>
          <p:spPr>
            <a:xfrm flipH="1">
              <a:off x="103" y="1955775"/>
              <a:ext cx="4426672" cy="3254997"/>
            </a:xfrm>
            <a:custGeom>
              <a:avLst/>
              <a:gdLst/>
              <a:ahLst/>
              <a:cxnLst/>
              <a:rect l="l" t="t" r="r" b="b"/>
              <a:pathLst>
                <a:path w="44430" h="31998" extrusionOk="0">
                  <a:moveTo>
                    <a:pt x="40231" y="1"/>
                  </a:moveTo>
                  <a:cubicBezTo>
                    <a:pt x="38589" y="1"/>
                    <a:pt x="36930" y="353"/>
                    <a:pt x="35422" y="1000"/>
                  </a:cubicBezTo>
                  <a:cubicBezTo>
                    <a:pt x="32332" y="2320"/>
                    <a:pt x="29794" y="4800"/>
                    <a:pt x="27981" y="7643"/>
                  </a:cubicBezTo>
                  <a:cubicBezTo>
                    <a:pt x="26298" y="10181"/>
                    <a:pt x="25021" y="13140"/>
                    <a:pt x="22483" y="14780"/>
                  </a:cubicBezTo>
                  <a:cubicBezTo>
                    <a:pt x="20612" y="15925"/>
                    <a:pt x="18378" y="16172"/>
                    <a:pt x="16260" y="16535"/>
                  </a:cubicBezTo>
                  <a:cubicBezTo>
                    <a:pt x="13664" y="16955"/>
                    <a:pt x="11068" y="17434"/>
                    <a:pt x="8645" y="18464"/>
                  </a:cubicBezTo>
                  <a:cubicBezTo>
                    <a:pt x="6223" y="19436"/>
                    <a:pt x="3931" y="21002"/>
                    <a:pt x="2423" y="23178"/>
                  </a:cubicBezTo>
                  <a:cubicBezTo>
                    <a:pt x="667" y="25716"/>
                    <a:pt x="116" y="28922"/>
                    <a:pt x="0" y="31997"/>
                  </a:cubicBezTo>
                  <a:lnTo>
                    <a:pt x="43515" y="31997"/>
                  </a:lnTo>
                  <a:cubicBezTo>
                    <a:pt x="43994" y="31997"/>
                    <a:pt x="44429" y="31576"/>
                    <a:pt x="44429" y="31098"/>
                  </a:cubicBezTo>
                  <a:lnTo>
                    <a:pt x="44429" y="869"/>
                  </a:lnTo>
                  <a:cubicBezTo>
                    <a:pt x="43122" y="277"/>
                    <a:pt x="41683" y="1"/>
                    <a:pt x="40231" y="1"/>
                  </a:cubicBezTo>
                  <a:close/>
                </a:path>
              </a:pathLst>
            </a:cu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rot="10800000" flipH="1">
              <a:off x="1178568" y="1849738"/>
              <a:ext cx="107776" cy="106044"/>
            </a:xfrm>
            <a:custGeom>
              <a:avLst/>
              <a:gdLst/>
              <a:ahLst/>
              <a:cxnLst/>
              <a:rect l="l" t="t" r="r" b="b"/>
              <a:pathLst>
                <a:path w="3627" h="3569" extrusionOk="0">
                  <a:moveTo>
                    <a:pt x="1814" y="1"/>
                  </a:moveTo>
                  <a:cubicBezTo>
                    <a:pt x="842" y="1"/>
                    <a:pt x="1" y="784"/>
                    <a:pt x="1" y="1814"/>
                  </a:cubicBezTo>
                  <a:cubicBezTo>
                    <a:pt x="1" y="2786"/>
                    <a:pt x="842" y="3569"/>
                    <a:pt x="1814" y="3569"/>
                  </a:cubicBezTo>
                  <a:cubicBezTo>
                    <a:pt x="2786" y="3569"/>
                    <a:pt x="3627" y="2786"/>
                    <a:pt x="3627" y="1814"/>
                  </a:cubicBezTo>
                  <a:cubicBezTo>
                    <a:pt x="3627" y="784"/>
                    <a:pt x="2786" y="1"/>
                    <a:pt x="1814" y="1"/>
                  </a:cubicBezTo>
                  <a:close/>
                </a:path>
              </a:pathLst>
            </a:cu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p:nvPr/>
          </p:nvSpPr>
          <p:spPr>
            <a:xfrm rot="10800000" flipH="1">
              <a:off x="788275" y="1486674"/>
              <a:ext cx="64690" cy="66407"/>
            </a:xfrm>
            <a:custGeom>
              <a:avLst/>
              <a:gdLst/>
              <a:ahLst/>
              <a:cxnLst/>
              <a:rect l="l" t="t" r="r" b="b"/>
              <a:pathLst>
                <a:path w="2177" h="2235" extrusionOk="0">
                  <a:moveTo>
                    <a:pt x="1089" y="0"/>
                  </a:moveTo>
                  <a:cubicBezTo>
                    <a:pt x="494" y="0"/>
                    <a:pt x="1" y="537"/>
                    <a:pt x="1" y="1146"/>
                  </a:cubicBezTo>
                  <a:cubicBezTo>
                    <a:pt x="1" y="1755"/>
                    <a:pt x="494" y="2234"/>
                    <a:pt x="1089" y="2234"/>
                  </a:cubicBezTo>
                  <a:cubicBezTo>
                    <a:pt x="1698" y="2234"/>
                    <a:pt x="2177" y="1755"/>
                    <a:pt x="2177" y="1146"/>
                  </a:cubicBezTo>
                  <a:cubicBezTo>
                    <a:pt x="2177" y="537"/>
                    <a:pt x="1698" y="0"/>
                    <a:pt x="1089" y="0"/>
                  </a:cubicBezTo>
                  <a:close/>
                </a:path>
              </a:pathLst>
            </a:cu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6"/>
          <p:cNvSpPr/>
          <p:nvPr/>
        </p:nvSpPr>
        <p:spPr>
          <a:xfrm>
            <a:off x="713500" y="3482250"/>
            <a:ext cx="7716990" cy="1429500"/>
          </a:xfrm>
          <a:custGeom>
            <a:avLst/>
            <a:gdLst/>
            <a:ahLst/>
            <a:cxnLst/>
            <a:rect l="l" t="t" r="r" b="b"/>
            <a:pathLst>
              <a:path w="31690" h="4000" extrusionOk="0">
                <a:moveTo>
                  <a:pt x="0" y="1"/>
                </a:moveTo>
                <a:lnTo>
                  <a:pt x="0" y="4000"/>
                </a:lnTo>
                <a:lnTo>
                  <a:pt x="31690" y="4000"/>
                </a:lnTo>
                <a:lnTo>
                  <a:pt x="31690" y="1"/>
                </a:lnTo>
                <a:close/>
              </a:path>
            </a:pathLst>
          </a:custGeom>
          <a:solidFill>
            <a:srgbClr val="F2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txBox="1">
            <a:spLocks noGrp="1"/>
          </p:cNvSpPr>
          <p:nvPr>
            <p:ph type="subTitle" idx="1"/>
          </p:nvPr>
        </p:nvSpPr>
        <p:spPr>
          <a:xfrm>
            <a:off x="1717025" y="3988700"/>
            <a:ext cx="15363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1000"/>
              <a:buNone/>
              <a:defRPr sz="1000">
                <a:solidFill>
                  <a:srgbClr val="F3F3F3"/>
                </a:solidFill>
              </a:defRPr>
            </a:lvl1pPr>
            <a:lvl2pPr lvl="1" algn="ctr" rtl="0">
              <a:lnSpc>
                <a:spcPct val="100000"/>
              </a:lnSpc>
              <a:spcBef>
                <a:spcPts val="0"/>
              </a:spcBef>
              <a:spcAft>
                <a:spcPts val="0"/>
              </a:spcAft>
              <a:buClr>
                <a:srgbClr val="F3F3F3"/>
              </a:buClr>
              <a:buSzPts val="1000"/>
              <a:buNone/>
              <a:defRPr sz="1000">
                <a:solidFill>
                  <a:srgbClr val="F3F3F3"/>
                </a:solidFill>
              </a:defRPr>
            </a:lvl2pPr>
            <a:lvl3pPr lvl="2" algn="ctr" rtl="0">
              <a:lnSpc>
                <a:spcPct val="100000"/>
              </a:lnSpc>
              <a:spcBef>
                <a:spcPts val="0"/>
              </a:spcBef>
              <a:spcAft>
                <a:spcPts val="0"/>
              </a:spcAft>
              <a:buClr>
                <a:srgbClr val="F3F3F3"/>
              </a:buClr>
              <a:buSzPts val="1000"/>
              <a:buNone/>
              <a:defRPr sz="1000">
                <a:solidFill>
                  <a:srgbClr val="F3F3F3"/>
                </a:solidFill>
              </a:defRPr>
            </a:lvl3pPr>
            <a:lvl4pPr lvl="3" algn="ctr" rtl="0">
              <a:lnSpc>
                <a:spcPct val="100000"/>
              </a:lnSpc>
              <a:spcBef>
                <a:spcPts val="0"/>
              </a:spcBef>
              <a:spcAft>
                <a:spcPts val="0"/>
              </a:spcAft>
              <a:buClr>
                <a:srgbClr val="F3F3F3"/>
              </a:buClr>
              <a:buSzPts val="1000"/>
              <a:buNone/>
              <a:defRPr sz="1000">
                <a:solidFill>
                  <a:srgbClr val="F3F3F3"/>
                </a:solidFill>
              </a:defRPr>
            </a:lvl4pPr>
            <a:lvl5pPr lvl="4" algn="ctr" rtl="0">
              <a:lnSpc>
                <a:spcPct val="100000"/>
              </a:lnSpc>
              <a:spcBef>
                <a:spcPts val="0"/>
              </a:spcBef>
              <a:spcAft>
                <a:spcPts val="0"/>
              </a:spcAft>
              <a:buClr>
                <a:srgbClr val="F3F3F3"/>
              </a:buClr>
              <a:buSzPts val="1000"/>
              <a:buNone/>
              <a:defRPr sz="1000">
                <a:solidFill>
                  <a:srgbClr val="F3F3F3"/>
                </a:solidFill>
              </a:defRPr>
            </a:lvl5pPr>
            <a:lvl6pPr lvl="5" algn="ctr" rtl="0">
              <a:lnSpc>
                <a:spcPct val="100000"/>
              </a:lnSpc>
              <a:spcBef>
                <a:spcPts val="0"/>
              </a:spcBef>
              <a:spcAft>
                <a:spcPts val="0"/>
              </a:spcAft>
              <a:buClr>
                <a:srgbClr val="F3F3F3"/>
              </a:buClr>
              <a:buSzPts val="1000"/>
              <a:buNone/>
              <a:defRPr sz="1000">
                <a:solidFill>
                  <a:srgbClr val="F3F3F3"/>
                </a:solidFill>
              </a:defRPr>
            </a:lvl6pPr>
            <a:lvl7pPr lvl="6" algn="ctr" rtl="0">
              <a:lnSpc>
                <a:spcPct val="100000"/>
              </a:lnSpc>
              <a:spcBef>
                <a:spcPts val="0"/>
              </a:spcBef>
              <a:spcAft>
                <a:spcPts val="0"/>
              </a:spcAft>
              <a:buClr>
                <a:srgbClr val="F3F3F3"/>
              </a:buClr>
              <a:buSzPts val="1000"/>
              <a:buNone/>
              <a:defRPr sz="1000">
                <a:solidFill>
                  <a:srgbClr val="F3F3F3"/>
                </a:solidFill>
              </a:defRPr>
            </a:lvl7pPr>
            <a:lvl8pPr lvl="7" algn="ctr" rtl="0">
              <a:lnSpc>
                <a:spcPct val="100000"/>
              </a:lnSpc>
              <a:spcBef>
                <a:spcPts val="0"/>
              </a:spcBef>
              <a:spcAft>
                <a:spcPts val="0"/>
              </a:spcAft>
              <a:buClr>
                <a:srgbClr val="F3F3F3"/>
              </a:buClr>
              <a:buSzPts val="1000"/>
              <a:buNone/>
              <a:defRPr sz="1000">
                <a:solidFill>
                  <a:srgbClr val="F3F3F3"/>
                </a:solidFill>
              </a:defRPr>
            </a:lvl8pPr>
            <a:lvl9pPr lvl="8" algn="ctr"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176" name="Google Shape;176;p16"/>
          <p:cNvSpPr txBox="1">
            <a:spLocks noGrp="1"/>
          </p:cNvSpPr>
          <p:nvPr>
            <p:ph type="ctrTitle"/>
          </p:nvPr>
        </p:nvSpPr>
        <p:spPr>
          <a:xfrm>
            <a:off x="1659977" y="3551850"/>
            <a:ext cx="165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1200"/>
              <a:buNone/>
              <a:defRPr sz="1200">
                <a:solidFill>
                  <a:srgbClr val="F3F3F3"/>
                </a:solidFill>
              </a:defRPr>
            </a:lvl1pPr>
            <a:lvl2pPr lvl="1" algn="ctr" rtl="0">
              <a:spcBef>
                <a:spcPts val="0"/>
              </a:spcBef>
              <a:spcAft>
                <a:spcPts val="0"/>
              </a:spcAft>
              <a:buClr>
                <a:srgbClr val="F3F3F3"/>
              </a:buClr>
              <a:buSzPts val="1200"/>
              <a:buNone/>
              <a:defRPr sz="1200">
                <a:solidFill>
                  <a:srgbClr val="F3F3F3"/>
                </a:solidFill>
              </a:defRPr>
            </a:lvl2pPr>
            <a:lvl3pPr lvl="2" algn="ctr" rtl="0">
              <a:spcBef>
                <a:spcPts val="0"/>
              </a:spcBef>
              <a:spcAft>
                <a:spcPts val="0"/>
              </a:spcAft>
              <a:buClr>
                <a:srgbClr val="F3F3F3"/>
              </a:buClr>
              <a:buSzPts val="1200"/>
              <a:buNone/>
              <a:defRPr sz="1200">
                <a:solidFill>
                  <a:srgbClr val="F3F3F3"/>
                </a:solidFill>
              </a:defRPr>
            </a:lvl3pPr>
            <a:lvl4pPr lvl="3" algn="ctr" rtl="0">
              <a:spcBef>
                <a:spcPts val="0"/>
              </a:spcBef>
              <a:spcAft>
                <a:spcPts val="0"/>
              </a:spcAft>
              <a:buClr>
                <a:srgbClr val="F3F3F3"/>
              </a:buClr>
              <a:buSzPts val="1200"/>
              <a:buNone/>
              <a:defRPr sz="1200">
                <a:solidFill>
                  <a:srgbClr val="F3F3F3"/>
                </a:solidFill>
              </a:defRPr>
            </a:lvl4pPr>
            <a:lvl5pPr lvl="4" algn="ctr" rtl="0">
              <a:spcBef>
                <a:spcPts val="0"/>
              </a:spcBef>
              <a:spcAft>
                <a:spcPts val="0"/>
              </a:spcAft>
              <a:buClr>
                <a:srgbClr val="F3F3F3"/>
              </a:buClr>
              <a:buSzPts val="1200"/>
              <a:buNone/>
              <a:defRPr sz="1200">
                <a:solidFill>
                  <a:srgbClr val="F3F3F3"/>
                </a:solidFill>
              </a:defRPr>
            </a:lvl5pPr>
            <a:lvl6pPr lvl="5" algn="ctr" rtl="0">
              <a:spcBef>
                <a:spcPts val="0"/>
              </a:spcBef>
              <a:spcAft>
                <a:spcPts val="0"/>
              </a:spcAft>
              <a:buClr>
                <a:srgbClr val="F3F3F3"/>
              </a:buClr>
              <a:buSzPts val="1200"/>
              <a:buNone/>
              <a:defRPr sz="1200">
                <a:solidFill>
                  <a:srgbClr val="F3F3F3"/>
                </a:solidFill>
              </a:defRPr>
            </a:lvl6pPr>
            <a:lvl7pPr lvl="6" algn="ctr" rtl="0">
              <a:spcBef>
                <a:spcPts val="0"/>
              </a:spcBef>
              <a:spcAft>
                <a:spcPts val="0"/>
              </a:spcAft>
              <a:buClr>
                <a:srgbClr val="F3F3F3"/>
              </a:buClr>
              <a:buSzPts val="1200"/>
              <a:buNone/>
              <a:defRPr sz="1200">
                <a:solidFill>
                  <a:srgbClr val="F3F3F3"/>
                </a:solidFill>
              </a:defRPr>
            </a:lvl7pPr>
            <a:lvl8pPr lvl="7" algn="ctr" rtl="0">
              <a:spcBef>
                <a:spcPts val="0"/>
              </a:spcBef>
              <a:spcAft>
                <a:spcPts val="0"/>
              </a:spcAft>
              <a:buClr>
                <a:srgbClr val="F3F3F3"/>
              </a:buClr>
              <a:buSzPts val="1200"/>
              <a:buNone/>
              <a:defRPr sz="1200">
                <a:solidFill>
                  <a:srgbClr val="F3F3F3"/>
                </a:solidFill>
              </a:defRPr>
            </a:lvl8pPr>
            <a:lvl9pPr lvl="8" algn="ctr" rtl="0">
              <a:spcBef>
                <a:spcPts val="0"/>
              </a:spcBef>
              <a:spcAft>
                <a:spcPts val="0"/>
              </a:spcAft>
              <a:buClr>
                <a:srgbClr val="F3F3F3"/>
              </a:buClr>
              <a:buSzPts val="1200"/>
              <a:buNone/>
              <a:defRPr sz="1200">
                <a:solidFill>
                  <a:srgbClr val="F3F3F3"/>
                </a:solidFill>
              </a:defRPr>
            </a:lvl9pPr>
          </a:lstStyle>
          <a:p>
            <a:endParaRPr/>
          </a:p>
        </p:txBody>
      </p:sp>
      <p:sp>
        <p:nvSpPr>
          <p:cNvPr id="177" name="Google Shape;177;p16"/>
          <p:cNvSpPr txBox="1">
            <a:spLocks noGrp="1"/>
          </p:cNvSpPr>
          <p:nvPr>
            <p:ph type="subTitle" idx="2"/>
          </p:nvPr>
        </p:nvSpPr>
        <p:spPr>
          <a:xfrm>
            <a:off x="3803800" y="3988700"/>
            <a:ext cx="15363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1000"/>
              <a:buNone/>
              <a:defRPr sz="1000">
                <a:solidFill>
                  <a:srgbClr val="F3F3F3"/>
                </a:solidFill>
              </a:defRPr>
            </a:lvl1pPr>
            <a:lvl2pPr lvl="1" algn="ctr" rtl="0">
              <a:lnSpc>
                <a:spcPct val="100000"/>
              </a:lnSpc>
              <a:spcBef>
                <a:spcPts val="0"/>
              </a:spcBef>
              <a:spcAft>
                <a:spcPts val="0"/>
              </a:spcAft>
              <a:buClr>
                <a:srgbClr val="F3F3F3"/>
              </a:buClr>
              <a:buSzPts val="1000"/>
              <a:buNone/>
              <a:defRPr sz="1000">
                <a:solidFill>
                  <a:srgbClr val="F3F3F3"/>
                </a:solidFill>
              </a:defRPr>
            </a:lvl2pPr>
            <a:lvl3pPr lvl="2" algn="ctr" rtl="0">
              <a:lnSpc>
                <a:spcPct val="100000"/>
              </a:lnSpc>
              <a:spcBef>
                <a:spcPts val="0"/>
              </a:spcBef>
              <a:spcAft>
                <a:spcPts val="0"/>
              </a:spcAft>
              <a:buClr>
                <a:srgbClr val="F3F3F3"/>
              </a:buClr>
              <a:buSzPts val="1000"/>
              <a:buNone/>
              <a:defRPr sz="1000">
                <a:solidFill>
                  <a:srgbClr val="F3F3F3"/>
                </a:solidFill>
              </a:defRPr>
            </a:lvl3pPr>
            <a:lvl4pPr lvl="3" algn="ctr" rtl="0">
              <a:lnSpc>
                <a:spcPct val="100000"/>
              </a:lnSpc>
              <a:spcBef>
                <a:spcPts val="0"/>
              </a:spcBef>
              <a:spcAft>
                <a:spcPts val="0"/>
              </a:spcAft>
              <a:buClr>
                <a:srgbClr val="F3F3F3"/>
              </a:buClr>
              <a:buSzPts val="1000"/>
              <a:buNone/>
              <a:defRPr sz="1000">
                <a:solidFill>
                  <a:srgbClr val="F3F3F3"/>
                </a:solidFill>
              </a:defRPr>
            </a:lvl4pPr>
            <a:lvl5pPr lvl="4" algn="ctr" rtl="0">
              <a:lnSpc>
                <a:spcPct val="100000"/>
              </a:lnSpc>
              <a:spcBef>
                <a:spcPts val="0"/>
              </a:spcBef>
              <a:spcAft>
                <a:spcPts val="0"/>
              </a:spcAft>
              <a:buClr>
                <a:srgbClr val="F3F3F3"/>
              </a:buClr>
              <a:buSzPts val="1000"/>
              <a:buNone/>
              <a:defRPr sz="1000">
                <a:solidFill>
                  <a:srgbClr val="F3F3F3"/>
                </a:solidFill>
              </a:defRPr>
            </a:lvl5pPr>
            <a:lvl6pPr lvl="5" algn="ctr" rtl="0">
              <a:lnSpc>
                <a:spcPct val="100000"/>
              </a:lnSpc>
              <a:spcBef>
                <a:spcPts val="0"/>
              </a:spcBef>
              <a:spcAft>
                <a:spcPts val="0"/>
              </a:spcAft>
              <a:buClr>
                <a:srgbClr val="F3F3F3"/>
              </a:buClr>
              <a:buSzPts val="1000"/>
              <a:buNone/>
              <a:defRPr sz="1000">
                <a:solidFill>
                  <a:srgbClr val="F3F3F3"/>
                </a:solidFill>
              </a:defRPr>
            </a:lvl6pPr>
            <a:lvl7pPr lvl="6" algn="ctr" rtl="0">
              <a:lnSpc>
                <a:spcPct val="100000"/>
              </a:lnSpc>
              <a:spcBef>
                <a:spcPts val="0"/>
              </a:spcBef>
              <a:spcAft>
                <a:spcPts val="0"/>
              </a:spcAft>
              <a:buClr>
                <a:srgbClr val="F3F3F3"/>
              </a:buClr>
              <a:buSzPts val="1000"/>
              <a:buNone/>
              <a:defRPr sz="1000">
                <a:solidFill>
                  <a:srgbClr val="F3F3F3"/>
                </a:solidFill>
              </a:defRPr>
            </a:lvl7pPr>
            <a:lvl8pPr lvl="7" algn="ctr" rtl="0">
              <a:lnSpc>
                <a:spcPct val="100000"/>
              </a:lnSpc>
              <a:spcBef>
                <a:spcPts val="0"/>
              </a:spcBef>
              <a:spcAft>
                <a:spcPts val="0"/>
              </a:spcAft>
              <a:buClr>
                <a:srgbClr val="F3F3F3"/>
              </a:buClr>
              <a:buSzPts val="1000"/>
              <a:buNone/>
              <a:defRPr sz="1000">
                <a:solidFill>
                  <a:srgbClr val="F3F3F3"/>
                </a:solidFill>
              </a:defRPr>
            </a:lvl8pPr>
            <a:lvl9pPr lvl="8" algn="ctr"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178" name="Google Shape;178;p16"/>
          <p:cNvSpPr txBox="1">
            <a:spLocks noGrp="1"/>
          </p:cNvSpPr>
          <p:nvPr>
            <p:ph type="ctrTitle" idx="3"/>
          </p:nvPr>
        </p:nvSpPr>
        <p:spPr>
          <a:xfrm>
            <a:off x="3746752" y="3551850"/>
            <a:ext cx="165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1200"/>
              <a:buNone/>
              <a:defRPr sz="1200">
                <a:solidFill>
                  <a:srgbClr val="F3F3F3"/>
                </a:solidFill>
              </a:defRPr>
            </a:lvl1pPr>
            <a:lvl2pPr lvl="1" algn="ctr" rtl="0">
              <a:spcBef>
                <a:spcPts val="0"/>
              </a:spcBef>
              <a:spcAft>
                <a:spcPts val="0"/>
              </a:spcAft>
              <a:buClr>
                <a:srgbClr val="F3F3F3"/>
              </a:buClr>
              <a:buSzPts val="1200"/>
              <a:buNone/>
              <a:defRPr sz="1200">
                <a:solidFill>
                  <a:srgbClr val="F3F3F3"/>
                </a:solidFill>
              </a:defRPr>
            </a:lvl2pPr>
            <a:lvl3pPr lvl="2" algn="ctr" rtl="0">
              <a:spcBef>
                <a:spcPts val="0"/>
              </a:spcBef>
              <a:spcAft>
                <a:spcPts val="0"/>
              </a:spcAft>
              <a:buClr>
                <a:srgbClr val="F3F3F3"/>
              </a:buClr>
              <a:buSzPts val="1200"/>
              <a:buNone/>
              <a:defRPr sz="1200">
                <a:solidFill>
                  <a:srgbClr val="F3F3F3"/>
                </a:solidFill>
              </a:defRPr>
            </a:lvl3pPr>
            <a:lvl4pPr lvl="3" algn="ctr" rtl="0">
              <a:spcBef>
                <a:spcPts val="0"/>
              </a:spcBef>
              <a:spcAft>
                <a:spcPts val="0"/>
              </a:spcAft>
              <a:buClr>
                <a:srgbClr val="F3F3F3"/>
              </a:buClr>
              <a:buSzPts val="1200"/>
              <a:buNone/>
              <a:defRPr sz="1200">
                <a:solidFill>
                  <a:srgbClr val="F3F3F3"/>
                </a:solidFill>
              </a:defRPr>
            </a:lvl4pPr>
            <a:lvl5pPr lvl="4" algn="ctr" rtl="0">
              <a:spcBef>
                <a:spcPts val="0"/>
              </a:spcBef>
              <a:spcAft>
                <a:spcPts val="0"/>
              </a:spcAft>
              <a:buClr>
                <a:srgbClr val="F3F3F3"/>
              </a:buClr>
              <a:buSzPts val="1200"/>
              <a:buNone/>
              <a:defRPr sz="1200">
                <a:solidFill>
                  <a:srgbClr val="F3F3F3"/>
                </a:solidFill>
              </a:defRPr>
            </a:lvl5pPr>
            <a:lvl6pPr lvl="5" algn="ctr" rtl="0">
              <a:spcBef>
                <a:spcPts val="0"/>
              </a:spcBef>
              <a:spcAft>
                <a:spcPts val="0"/>
              </a:spcAft>
              <a:buClr>
                <a:srgbClr val="F3F3F3"/>
              </a:buClr>
              <a:buSzPts val="1200"/>
              <a:buNone/>
              <a:defRPr sz="1200">
                <a:solidFill>
                  <a:srgbClr val="F3F3F3"/>
                </a:solidFill>
              </a:defRPr>
            </a:lvl6pPr>
            <a:lvl7pPr lvl="6" algn="ctr" rtl="0">
              <a:spcBef>
                <a:spcPts val="0"/>
              </a:spcBef>
              <a:spcAft>
                <a:spcPts val="0"/>
              </a:spcAft>
              <a:buClr>
                <a:srgbClr val="F3F3F3"/>
              </a:buClr>
              <a:buSzPts val="1200"/>
              <a:buNone/>
              <a:defRPr sz="1200">
                <a:solidFill>
                  <a:srgbClr val="F3F3F3"/>
                </a:solidFill>
              </a:defRPr>
            </a:lvl7pPr>
            <a:lvl8pPr lvl="7" algn="ctr" rtl="0">
              <a:spcBef>
                <a:spcPts val="0"/>
              </a:spcBef>
              <a:spcAft>
                <a:spcPts val="0"/>
              </a:spcAft>
              <a:buClr>
                <a:srgbClr val="F3F3F3"/>
              </a:buClr>
              <a:buSzPts val="1200"/>
              <a:buNone/>
              <a:defRPr sz="1200">
                <a:solidFill>
                  <a:srgbClr val="F3F3F3"/>
                </a:solidFill>
              </a:defRPr>
            </a:lvl8pPr>
            <a:lvl9pPr lvl="8" algn="ctr" rtl="0">
              <a:spcBef>
                <a:spcPts val="0"/>
              </a:spcBef>
              <a:spcAft>
                <a:spcPts val="0"/>
              </a:spcAft>
              <a:buClr>
                <a:srgbClr val="F3F3F3"/>
              </a:buClr>
              <a:buSzPts val="1200"/>
              <a:buNone/>
              <a:defRPr sz="1200">
                <a:solidFill>
                  <a:srgbClr val="F3F3F3"/>
                </a:solidFill>
              </a:defRPr>
            </a:lvl9pPr>
          </a:lstStyle>
          <a:p>
            <a:endParaRPr/>
          </a:p>
        </p:txBody>
      </p:sp>
      <p:sp>
        <p:nvSpPr>
          <p:cNvPr id="179" name="Google Shape;179;p16"/>
          <p:cNvSpPr txBox="1">
            <a:spLocks noGrp="1"/>
          </p:cNvSpPr>
          <p:nvPr>
            <p:ph type="subTitle" idx="4"/>
          </p:nvPr>
        </p:nvSpPr>
        <p:spPr>
          <a:xfrm>
            <a:off x="5890575" y="3988700"/>
            <a:ext cx="15363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1000"/>
              <a:buNone/>
              <a:defRPr sz="1000">
                <a:solidFill>
                  <a:srgbClr val="F3F3F3"/>
                </a:solidFill>
              </a:defRPr>
            </a:lvl1pPr>
            <a:lvl2pPr lvl="1" algn="ctr" rtl="0">
              <a:lnSpc>
                <a:spcPct val="100000"/>
              </a:lnSpc>
              <a:spcBef>
                <a:spcPts val="0"/>
              </a:spcBef>
              <a:spcAft>
                <a:spcPts val="0"/>
              </a:spcAft>
              <a:buClr>
                <a:srgbClr val="F3F3F3"/>
              </a:buClr>
              <a:buSzPts val="1000"/>
              <a:buNone/>
              <a:defRPr sz="1000">
                <a:solidFill>
                  <a:srgbClr val="F3F3F3"/>
                </a:solidFill>
              </a:defRPr>
            </a:lvl2pPr>
            <a:lvl3pPr lvl="2" algn="ctr" rtl="0">
              <a:lnSpc>
                <a:spcPct val="100000"/>
              </a:lnSpc>
              <a:spcBef>
                <a:spcPts val="0"/>
              </a:spcBef>
              <a:spcAft>
                <a:spcPts val="0"/>
              </a:spcAft>
              <a:buClr>
                <a:srgbClr val="F3F3F3"/>
              </a:buClr>
              <a:buSzPts val="1000"/>
              <a:buNone/>
              <a:defRPr sz="1000">
                <a:solidFill>
                  <a:srgbClr val="F3F3F3"/>
                </a:solidFill>
              </a:defRPr>
            </a:lvl3pPr>
            <a:lvl4pPr lvl="3" algn="ctr" rtl="0">
              <a:lnSpc>
                <a:spcPct val="100000"/>
              </a:lnSpc>
              <a:spcBef>
                <a:spcPts val="0"/>
              </a:spcBef>
              <a:spcAft>
                <a:spcPts val="0"/>
              </a:spcAft>
              <a:buClr>
                <a:srgbClr val="F3F3F3"/>
              </a:buClr>
              <a:buSzPts val="1000"/>
              <a:buNone/>
              <a:defRPr sz="1000">
                <a:solidFill>
                  <a:srgbClr val="F3F3F3"/>
                </a:solidFill>
              </a:defRPr>
            </a:lvl4pPr>
            <a:lvl5pPr lvl="4" algn="ctr" rtl="0">
              <a:lnSpc>
                <a:spcPct val="100000"/>
              </a:lnSpc>
              <a:spcBef>
                <a:spcPts val="0"/>
              </a:spcBef>
              <a:spcAft>
                <a:spcPts val="0"/>
              </a:spcAft>
              <a:buClr>
                <a:srgbClr val="F3F3F3"/>
              </a:buClr>
              <a:buSzPts val="1000"/>
              <a:buNone/>
              <a:defRPr sz="1000">
                <a:solidFill>
                  <a:srgbClr val="F3F3F3"/>
                </a:solidFill>
              </a:defRPr>
            </a:lvl5pPr>
            <a:lvl6pPr lvl="5" algn="ctr" rtl="0">
              <a:lnSpc>
                <a:spcPct val="100000"/>
              </a:lnSpc>
              <a:spcBef>
                <a:spcPts val="0"/>
              </a:spcBef>
              <a:spcAft>
                <a:spcPts val="0"/>
              </a:spcAft>
              <a:buClr>
                <a:srgbClr val="F3F3F3"/>
              </a:buClr>
              <a:buSzPts val="1000"/>
              <a:buNone/>
              <a:defRPr sz="1000">
                <a:solidFill>
                  <a:srgbClr val="F3F3F3"/>
                </a:solidFill>
              </a:defRPr>
            </a:lvl6pPr>
            <a:lvl7pPr lvl="6" algn="ctr" rtl="0">
              <a:lnSpc>
                <a:spcPct val="100000"/>
              </a:lnSpc>
              <a:spcBef>
                <a:spcPts val="0"/>
              </a:spcBef>
              <a:spcAft>
                <a:spcPts val="0"/>
              </a:spcAft>
              <a:buClr>
                <a:srgbClr val="F3F3F3"/>
              </a:buClr>
              <a:buSzPts val="1000"/>
              <a:buNone/>
              <a:defRPr sz="1000">
                <a:solidFill>
                  <a:srgbClr val="F3F3F3"/>
                </a:solidFill>
              </a:defRPr>
            </a:lvl7pPr>
            <a:lvl8pPr lvl="7" algn="ctr" rtl="0">
              <a:lnSpc>
                <a:spcPct val="100000"/>
              </a:lnSpc>
              <a:spcBef>
                <a:spcPts val="0"/>
              </a:spcBef>
              <a:spcAft>
                <a:spcPts val="0"/>
              </a:spcAft>
              <a:buClr>
                <a:srgbClr val="F3F3F3"/>
              </a:buClr>
              <a:buSzPts val="1000"/>
              <a:buNone/>
              <a:defRPr sz="1000">
                <a:solidFill>
                  <a:srgbClr val="F3F3F3"/>
                </a:solidFill>
              </a:defRPr>
            </a:lvl8pPr>
            <a:lvl9pPr lvl="8" algn="ctr"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180" name="Google Shape;180;p16"/>
          <p:cNvSpPr txBox="1">
            <a:spLocks noGrp="1"/>
          </p:cNvSpPr>
          <p:nvPr>
            <p:ph type="ctrTitle" idx="5"/>
          </p:nvPr>
        </p:nvSpPr>
        <p:spPr>
          <a:xfrm>
            <a:off x="5833527" y="3551850"/>
            <a:ext cx="165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1200"/>
              <a:buNone/>
              <a:defRPr sz="1200">
                <a:solidFill>
                  <a:srgbClr val="F3F3F3"/>
                </a:solidFill>
              </a:defRPr>
            </a:lvl1pPr>
            <a:lvl2pPr lvl="1" algn="ctr" rtl="0">
              <a:spcBef>
                <a:spcPts val="0"/>
              </a:spcBef>
              <a:spcAft>
                <a:spcPts val="0"/>
              </a:spcAft>
              <a:buClr>
                <a:srgbClr val="F3F3F3"/>
              </a:buClr>
              <a:buSzPts val="1200"/>
              <a:buNone/>
              <a:defRPr sz="1200">
                <a:solidFill>
                  <a:srgbClr val="F3F3F3"/>
                </a:solidFill>
              </a:defRPr>
            </a:lvl2pPr>
            <a:lvl3pPr lvl="2" algn="ctr" rtl="0">
              <a:spcBef>
                <a:spcPts val="0"/>
              </a:spcBef>
              <a:spcAft>
                <a:spcPts val="0"/>
              </a:spcAft>
              <a:buClr>
                <a:srgbClr val="F3F3F3"/>
              </a:buClr>
              <a:buSzPts val="1200"/>
              <a:buNone/>
              <a:defRPr sz="1200">
                <a:solidFill>
                  <a:srgbClr val="F3F3F3"/>
                </a:solidFill>
              </a:defRPr>
            </a:lvl3pPr>
            <a:lvl4pPr lvl="3" algn="ctr" rtl="0">
              <a:spcBef>
                <a:spcPts val="0"/>
              </a:spcBef>
              <a:spcAft>
                <a:spcPts val="0"/>
              </a:spcAft>
              <a:buClr>
                <a:srgbClr val="F3F3F3"/>
              </a:buClr>
              <a:buSzPts val="1200"/>
              <a:buNone/>
              <a:defRPr sz="1200">
                <a:solidFill>
                  <a:srgbClr val="F3F3F3"/>
                </a:solidFill>
              </a:defRPr>
            </a:lvl4pPr>
            <a:lvl5pPr lvl="4" algn="ctr" rtl="0">
              <a:spcBef>
                <a:spcPts val="0"/>
              </a:spcBef>
              <a:spcAft>
                <a:spcPts val="0"/>
              </a:spcAft>
              <a:buClr>
                <a:srgbClr val="F3F3F3"/>
              </a:buClr>
              <a:buSzPts val="1200"/>
              <a:buNone/>
              <a:defRPr sz="1200">
                <a:solidFill>
                  <a:srgbClr val="F3F3F3"/>
                </a:solidFill>
              </a:defRPr>
            </a:lvl5pPr>
            <a:lvl6pPr lvl="5" algn="ctr" rtl="0">
              <a:spcBef>
                <a:spcPts val="0"/>
              </a:spcBef>
              <a:spcAft>
                <a:spcPts val="0"/>
              </a:spcAft>
              <a:buClr>
                <a:srgbClr val="F3F3F3"/>
              </a:buClr>
              <a:buSzPts val="1200"/>
              <a:buNone/>
              <a:defRPr sz="1200">
                <a:solidFill>
                  <a:srgbClr val="F3F3F3"/>
                </a:solidFill>
              </a:defRPr>
            </a:lvl6pPr>
            <a:lvl7pPr lvl="6" algn="ctr" rtl="0">
              <a:spcBef>
                <a:spcPts val="0"/>
              </a:spcBef>
              <a:spcAft>
                <a:spcPts val="0"/>
              </a:spcAft>
              <a:buClr>
                <a:srgbClr val="F3F3F3"/>
              </a:buClr>
              <a:buSzPts val="1200"/>
              <a:buNone/>
              <a:defRPr sz="1200">
                <a:solidFill>
                  <a:srgbClr val="F3F3F3"/>
                </a:solidFill>
              </a:defRPr>
            </a:lvl7pPr>
            <a:lvl8pPr lvl="7" algn="ctr" rtl="0">
              <a:spcBef>
                <a:spcPts val="0"/>
              </a:spcBef>
              <a:spcAft>
                <a:spcPts val="0"/>
              </a:spcAft>
              <a:buClr>
                <a:srgbClr val="F3F3F3"/>
              </a:buClr>
              <a:buSzPts val="1200"/>
              <a:buNone/>
              <a:defRPr sz="1200">
                <a:solidFill>
                  <a:srgbClr val="F3F3F3"/>
                </a:solidFill>
              </a:defRPr>
            </a:lvl8pPr>
            <a:lvl9pPr lvl="8" algn="ctr" rtl="0">
              <a:spcBef>
                <a:spcPts val="0"/>
              </a:spcBef>
              <a:spcAft>
                <a:spcPts val="0"/>
              </a:spcAft>
              <a:buClr>
                <a:srgbClr val="F3F3F3"/>
              </a:buClr>
              <a:buSzPts val="1200"/>
              <a:buNone/>
              <a:defRPr sz="1200">
                <a:solidFill>
                  <a:srgbClr val="F3F3F3"/>
                </a:solidFill>
              </a:defRPr>
            </a:lvl9pPr>
          </a:lstStyle>
          <a:p>
            <a:endParaRPr/>
          </a:p>
        </p:txBody>
      </p:sp>
      <p:sp>
        <p:nvSpPr>
          <p:cNvPr id="181" name="Google Shape;181;p16"/>
          <p:cNvSpPr/>
          <p:nvPr/>
        </p:nvSpPr>
        <p:spPr>
          <a:xfrm>
            <a:off x="491900" y="1301125"/>
            <a:ext cx="404700" cy="404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a:off x="1189660" y="1559231"/>
            <a:ext cx="108801" cy="106044"/>
          </a:xfrm>
          <a:custGeom>
            <a:avLst/>
            <a:gdLst/>
            <a:ahLst/>
            <a:cxnLst/>
            <a:rect l="l" t="t" r="r" b="b"/>
            <a:pathLst>
              <a:path w="3627" h="3569" extrusionOk="0">
                <a:moveTo>
                  <a:pt x="1814" y="1"/>
                </a:moveTo>
                <a:cubicBezTo>
                  <a:pt x="842" y="1"/>
                  <a:pt x="1" y="784"/>
                  <a:pt x="1" y="1814"/>
                </a:cubicBezTo>
                <a:cubicBezTo>
                  <a:pt x="1" y="2786"/>
                  <a:pt x="842" y="3569"/>
                  <a:pt x="1814" y="3569"/>
                </a:cubicBezTo>
                <a:cubicBezTo>
                  <a:pt x="2786" y="3569"/>
                  <a:pt x="3627" y="2786"/>
                  <a:pt x="3627" y="1814"/>
                </a:cubicBezTo>
                <a:cubicBezTo>
                  <a:pt x="3627" y="784"/>
                  <a:pt x="2786" y="1"/>
                  <a:pt x="1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a:off x="6972585" y="1705831"/>
            <a:ext cx="108801" cy="106044"/>
          </a:xfrm>
          <a:custGeom>
            <a:avLst/>
            <a:gdLst/>
            <a:ahLst/>
            <a:cxnLst/>
            <a:rect l="l" t="t" r="r" b="b"/>
            <a:pathLst>
              <a:path w="3627" h="3569" extrusionOk="0">
                <a:moveTo>
                  <a:pt x="1814" y="1"/>
                </a:moveTo>
                <a:cubicBezTo>
                  <a:pt x="842" y="1"/>
                  <a:pt x="1" y="784"/>
                  <a:pt x="1" y="1814"/>
                </a:cubicBezTo>
                <a:cubicBezTo>
                  <a:pt x="1" y="2786"/>
                  <a:pt x="842" y="3569"/>
                  <a:pt x="1814" y="3569"/>
                </a:cubicBezTo>
                <a:cubicBezTo>
                  <a:pt x="2786" y="3569"/>
                  <a:pt x="3627" y="2786"/>
                  <a:pt x="3627" y="1814"/>
                </a:cubicBezTo>
                <a:cubicBezTo>
                  <a:pt x="3627" y="784"/>
                  <a:pt x="2786" y="1"/>
                  <a:pt x="1814" y="1"/>
                </a:cubicBezTo>
                <a:close/>
              </a:path>
            </a:pathLst>
          </a:custGeom>
          <a:solidFill>
            <a:srgbClr val="FF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txBox="1">
            <a:spLocks noGrp="1"/>
          </p:cNvSpPr>
          <p:nvPr>
            <p:ph type="ctrTitle" idx="6"/>
          </p:nvPr>
        </p:nvSpPr>
        <p:spPr>
          <a:xfrm>
            <a:off x="55650" y="464882"/>
            <a:ext cx="90327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r" rtl="0">
              <a:spcBef>
                <a:spcPts val="0"/>
              </a:spcBef>
              <a:spcAft>
                <a:spcPts val="0"/>
              </a:spcAft>
              <a:buSzPts val="1800"/>
              <a:buFont typeface="Anton"/>
              <a:buNone/>
              <a:defRPr sz="1800">
                <a:latin typeface="Anton"/>
                <a:ea typeface="Anton"/>
                <a:cs typeface="Anton"/>
                <a:sym typeface="Anton"/>
              </a:defRPr>
            </a:lvl2pPr>
            <a:lvl3pPr lvl="2" algn="r" rtl="0">
              <a:spcBef>
                <a:spcPts val="0"/>
              </a:spcBef>
              <a:spcAft>
                <a:spcPts val="0"/>
              </a:spcAft>
              <a:buSzPts val="1800"/>
              <a:buFont typeface="Anton"/>
              <a:buNone/>
              <a:defRPr sz="1800">
                <a:latin typeface="Anton"/>
                <a:ea typeface="Anton"/>
                <a:cs typeface="Anton"/>
                <a:sym typeface="Anton"/>
              </a:defRPr>
            </a:lvl3pPr>
            <a:lvl4pPr lvl="3" algn="r" rtl="0">
              <a:spcBef>
                <a:spcPts val="0"/>
              </a:spcBef>
              <a:spcAft>
                <a:spcPts val="0"/>
              </a:spcAft>
              <a:buSzPts val="1800"/>
              <a:buFont typeface="Anton"/>
              <a:buNone/>
              <a:defRPr sz="1800">
                <a:latin typeface="Anton"/>
                <a:ea typeface="Anton"/>
                <a:cs typeface="Anton"/>
                <a:sym typeface="Anton"/>
              </a:defRPr>
            </a:lvl4pPr>
            <a:lvl5pPr lvl="4" algn="r" rtl="0">
              <a:spcBef>
                <a:spcPts val="0"/>
              </a:spcBef>
              <a:spcAft>
                <a:spcPts val="0"/>
              </a:spcAft>
              <a:buSzPts val="1800"/>
              <a:buFont typeface="Anton"/>
              <a:buNone/>
              <a:defRPr sz="1800">
                <a:latin typeface="Anton"/>
                <a:ea typeface="Anton"/>
                <a:cs typeface="Anton"/>
                <a:sym typeface="Anton"/>
              </a:defRPr>
            </a:lvl5pPr>
            <a:lvl6pPr lvl="5" algn="r" rtl="0">
              <a:spcBef>
                <a:spcPts val="0"/>
              </a:spcBef>
              <a:spcAft>
                <a:spcPts val="0"/>
              </a:spcAft>
              <a:buSzPts val="1800"/>
              <a:buFont typeface="Anton"/>
              <a:buNone/>
              <a:defRPr sz="1800">
                <a:latin typeface="Anton"/>
                <a:ea typeface="Anton"/>
                <a:cs typeface="Anton"/>
                <a:sym typeface="Anton"/>
              </a:defRPr>
            </a:lvl6pPr>
            <a:lvl7pPr lvl="6" algn="r" rtl="0">
              <a:spcBef>
                <a:spcPts val="0"/>
              </a:spcBef>
              <a:spcAft>
                <a:spcPts val="0"/>
              </a:spcAft>
              <a:buSzPts val="1800"/>
              <a:buFont typeface="Anton"/>
              <a:buNone/>
              <a:defRPr sz="1800">
                <a:latin typeface="Anton"/>
                <a:ea typeface="Anton"/>
                <a:cs typeface="Anton"/>
                <a:sym typeface="Anton"/>
              </a:defRPr>
            </a:lvl7pPr>
            <a:lvl8pPr lvl="7" algn="r" rtl="0">
              <a:spcBef>
                <a:spcPts val="0"/>
              </a:spcBef>
              <a:spcAft>
                <a:spcPts val="0"/>
              </a:spcAft>
              <a:buSzPts val="1800"/>
              <a:buFont typeface="Anton"/>
              <a:buNone/>
              <a:defRPr sz="1800">
                <a:latin typeface="Anton"/>
                <a:ea typeface="Anton"/>
                <a:cs typeface="Anton"/>
                <a:sym typeface="Anton"/>
              </a:defRPr>
            </a:lvl8pPr>
            <a:lvl9pPr lvl="8" algn="r" rtl="0">
              <a:spcBef>
                <a:spcPts val="0"/>
              </a:spcBef>
              <a:spcAft>
                <a:spcPts val="0"/>
              </a:spcAft>
              <a:buSzPts val="1800"/>
              <a:buFont typeface="Anton"/>
              <a:buNone/>
              <a:defRPr sz="1800">
                <a:latin typeface="Anton"/>
                <a:ea typeface="Anton"/>
                <a:cs typeface="Anton"/>
                <a:sym typeface="Anton"/>
              </a:defRPr>
            </a:lvl9pPr>
          </a:lstStyle>
          <a:p>
            <a:endParaRPr/>
          </a:p>
        </p:txBody>
      </p:sp>
      <p:cxnSp>
        <p:nvCxnSpPr>
          <p:cNvPr id="185" name="Google Shape;185;p16"/>
          <p:cNvCxnSpPr/>
          <p:nvPr/>
        </p:nvCxnSpPr>
        <p:spPr>
          <a:xfrm>
            <a:off x="2973450" y="903175"/>
            <a:ext cx="319710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57994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text 2">
  <p:cSld name="Title + text 2">
    <p:bg>
      <p:bgPr>
        <a:solidFill>
          <a:srgbClr val="FFFFFF"/>
        </a:solidFill>
        <a:effectLst/>
      </p:bgPr>
    </p:bg>
    <p:spTree>
      <p:nvGrpSpPr>
        <p:cNvPr id="1" name="Shape 186"/>
        <p:cNvGrpSpPr/>
        <p:nvPr/>
      </p:nvGrpSpPr>
      <p:grpSpPr>
        <a:xfrm>
          <a:off x="0" y="0"/>
          <a:ext cx="0" cy="0"/>
          <a:chOff x="0" y="0"/>
          <a:chExt cx="0" cy="0"/>
        </a:xfrm>
      </p:grpSpPr>
      <p:sp>
        <p:nvSpPr>
          <p:cNvPr id="187" name="Google Shape;187;p17"/>
          <p:cNvSpPr/>
          <p:nvPr/>
        </p:nvSpPr>
        <p:spPr>
          <a:xfrm>
            <a:off x="713601" y="1538275"/>
            <a:ext cx="7716911" cy="2767030"/>
          </a:xfrm>
          <a:custGeom>
            <a:avLst/>
            <a:gdLst/>
            <a:ahLst/>
            <a:cxnLst/>
            <a:rect l="l" t="t" r="r" b="b"/>
            <a:pathLst>
              <a:path w="31690" h="4000" extrusionOk="0">
                <a:moveTo>
                  <a:pt x="0" y="1"/>
                </a:moveTo>
                <a:lnTo>
                  <a:pt x="0" y="4000"/>
                </a:lnTo>
                <a:lnTo>
                  <a:pt x="31690" y="4000"/>
                </a:lnTo>
                <a:lnTo>
                  <a:pt x="31690" y="1"/>
                </a:lnTo>
                <a:close/>
              </a:path>
            </a:pathLst>
          </a:custGeom>
          <a:solidFill>
            <a:srgbClr val="ED1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txBox="1">
            <a:spLocks noGrp="1"/>
          </p:cNvSpPr>
          <p:nvPr>
            <p:ph type="subTitle" idx="1"/>
          </p:nvPr>
        </p:nvSpPr>
        <p:spPr>
          <a:xfrm>
            <a:off x="3080300" y="1981500"/>
            <a:ext cx="29919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3F3F3"/>
              </a:buClr>
              <a:buSzPts val="1000"/>
              <a:buNone/>
              <a:defRPr sz="1000">
                <a:solidFill>
                  <a:srgbClr val="F3F3F3"/>
                </a:solidFill>
              </a:defRPr>
            </a:lvl1pPr>
            <a:lvl2pPr lvl="1" algn="ctr" rtl="0">
              <a:lnSpc>
                <a:spcPct val="100000"/>
              </a:lnSpc>
              <a:spcBef>
                <a:spcPts val="0"/>
              </a:spcBef>
              <a:spcAft>
                <a:spcPts val="0"/>
              </a:spcAft>
              <a:buClr>
                <a:srgbClr val="F3F3F3"/>
              </a:buClr>
              <a:buSzPts val="1000"/>
              <a:buNone/>
              <a:defRPr sz="1000">
                <a:solidFill>
                  <a:srgbClr val="F3F3F3"/>
                </a:solidFill>
              </a:defRPr>
            </a:lvl2pPr>
            <a:lvl3pPr lvl="2" algn="ctr" rtl="0">
              <a:lnSpc>
                <a:spcPct val="100000"/>
              </a:lnSpc>
              <a:spcBef>
                <a:spcPts val="0"/>
              </a:spcBef>
              <a:spcAft>
                <a:spcPts val="0"/>
              </a:spcAft>
              <a:buClr>
                <a:srgbClr val="F3F3F3"/>
              </a:buClr>
              <a:buSzPts val="1000"/>
              <a:buNone/>
              <a:defRPr sz="1000">
                <a:solidFill>
                  <a:srgbClr val="F3F3F3"/>
                </a:solidFill>
              </a:defRPr>
            </a:lvl3pPr>
            <a:lvl4pPr lvl="3" algn="ctr" rtl="0">
              <a:lnSpc>
                <a:spcPct val="100000"/>
              </a:lnSpc>
              <a:spcBef>
                <a:spcPts val="0"/>
              </a:spcBef>
              <a:spcAft>
                <a:spcPts val="0"/>
              </a:spcAft>
              <a:buClr>
                <a:srgbClr val="F3F3F3"/>
              </a:buClr>
              <a:buSzPts val="1000"/>
              <a:buNone/>
              <a:defRPr sz="1000">
                <a:solidFill>
                  <a:srgbClr val="F3F3F3"/>
                </a:solidFill>
              </a:defRPr>
            </a:lvl4pPr>
            <a:lvl5pPr lvl="4" algn="ctr" rtl="0">
              <a:lnSpc>
                <a:spcPct val="100000"/>
              </a:lnSpc>
              <a:spcBef>
                <a:spcPts val="0"/>
              </a:spcBef>
              <a:spcAft>
                <a:spcPts val="0"/>
              </a:spcAft>
              <a:buClr>
                <a:srgbClr val="F3F3F3"/>
              </a:buClr>
              <a:buSzPts val="1000"/>
              <a:buNone/>
              <a:defRPr sz="1000">
                <a:solidFill>
                  <a:srgbClr val="F3F3F3"/>
                </a:solidFill>
              </a:defRPr>
            </a:lvl5pPr>
            <a:lvl6pPr lvl="5" algn="ctr" rtl="0">
              <a:lnSpc>
                <a:spcPct val="100000"/>
              </a:lnSpc>
              <a:spcBef>
                <a:spcPts val="0"/>
              </a:spcBef>
              <a:spcAft>
                <a:spcPts val="0"/>
              </a:spcAft>
              <a:buClr>
                <a:srgbClr val="F3F3F3"/>
              </a:buClr>
              <a:buSzPts val="1000"/>
              <a:buNone/>
              <a:defRPr sz="1000">
                <a:solidFill>
                  <a:srgbClr val="F3F3F3"/>
                </a:solidFill>
              </a:defRPr>
            </a:lvl6pPr>
            <a:lvl7pPr lvl="6" algn="ctr" rtl="0">
              <a:lnSpc>
                <a:spcPct val="100000"/>
              </a:lnSpc>
              <a:spcBef>
                <a:spcPts val="0"/>
              </a:spcBef>
              <a:spcAft>
                <a:spcPts val="0"/>
              </a:spcAft>
              <a:buClr>
                <a:srgbClr val="F3F3F3"/>
              </a:buClr>
              <a:buSzPts val="1000"/>
              <a:buNone/>
              <a:defRPr sz="1000">
                <a:solidFill>
                  <a:srgbClr val="F3F3F3"/>
                </a:solidFill>
              </a:defRPr>
            </a:lvl7pPr>
            <a:lvl8pPr lvl="7" algn="ctr" rtl="0">
              <a:lnSpc>
                <a:spcPct val="100000"/>
              </a:lnSpc>
              <a:spcBef>
                <a:spcPts val="0"/>
              </a:spcBef>
              <a:spcAft>
                <a:spcPts val="0"/>
              </a:spcAft>
              <a:buClr>
                <a:srgbClr val="F3F3F3"/>
              </a:buClr>
              <a:buSzPts val="1000"/>
              <a:buNone/>
              <a:defRPr sz="1000">
                <a:solidFill>
                  <a:srgbClr val="F3F3F3"/>
                </a:solidFill>
              </a:defRPr>
            </a:lvl8pPr>
            <a:lvl9pPr lvl="8" algn="ctr"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189" name="Google Shape;189;p17"/>
          <p:cNvSpPr txBox="1">
            <a:spLocks noGrp="1"/>
          </p:cNvSpPr>
          <p:nvPr>
            <p:ph type="ctrTitle"/>
          </p:nvPr>
        </p:nvSpPr>
        <p:spPr>
          <a:xfrm>
            <a:off x="55650" y="464882"/>
            <a:ext cx="90327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r" rtl="0">
              <a:spcBef>
                <a:spcPts val="0"/>
              </a:spcBef>
              <a:spcAft>
                <a:spcPts val="0"/>
              </a:spcAft>
              <a:buSzPts val="1800"/>
              <a:buFont typeface="Anton"/>
              <a:buNone/>
              <a:defRPr sz="1800">
                <a:latin typeface="Anton"/>
                <a:ea typeface="Anton"/>
                <a:cs typeface="Anton"/>
                <a:sym typeface="Anton"/>
              </a:defRPr>
            </a:lvl2pPr>
            <a:lvl3pPr lvl="2" algn="r" rtl="0">
              <a:spcBef>
                <a:spcPts val="0"/>
              </a:spcBef>
              <a:spcAft>
                <a:spcPts val="0"/>
              </a:spcAft>
              <a:buSzPts val="1800"/>
              <a:buFont typeface="Anton"/>
              <a:buNone/>
              <a:defRPr sz="1800">
                <a:latin typeface="Anton"/>
                <a:ea typeface="Anton"/>
                <a:cs typeface="Anton"/>
                <a:sym typeface="Anton"/>
              </a:defRPr>
            </a:lvl3pPr>
            <a:lvl4pPr lvl="3" algn="r" rtl="0">
              <a:spcBef>
                <a:spcPts val="0"/>
              </a:spcBef>
              <a:spcAft>
                <a:spcPts val="0"/>
              </a:spcAft>
              <a:buSzPts val="1800"/>
              <a:buFont typeface="Anton"/>
              <a:buNone/>
              <a:defRPr sz="1800">
                <a:latin typeface="Anton"/>
                <a:ea typeface="Anton"/>
                <a:cs typeface="Anton"/>
                <a:sym typeface="Anton"/>
              </a:defRPr>
            </a:lvl4pPr>
            <a:lvl5pPr lvl="4" algn="r" rtl="0">
              <a:spcBef>
                <a:spcPts val="0"/>
              </a:spcBef>
              <a:spcAft>
                <a:spcPts val="0"/>
              </a:spcAft>
              <a:buSzPts val="1800"/>
              <a:buFont typeface="Anton"/>
              <a:buNone/>
              <a:defRPr sz="1800">
                <a:latin typeface="Anton"/>
                <a:ea typeface="Anton"/>
                <a:cs typeface="Anton"/>
                <a:sym typeface="Anton"/>
              </a:defRPr>
            </a:lvl5pPr>
            <a:lvl6pPr lvl="5" algn="r" rtl="0">
              <a:spcBef>
                <a:spcPts val="0"/>
              </a:spcBef>
              <a:spcAft>
                <a:spcPts val="0"/>
              </a:spcAft>
              <a:buSzPts val="1800"/>
              <a:buFont typeface="Anton"/>
              <a:buNone/>
              <a:defRPr sz="1800">
                <a:latin typeface="Anton"/>
                <a:ea typeface="Anton"/>
                <a:cs typeface="Anton"/>
                <a:sym typeface="Anton"/>
              </a:defRPr>
            </a:lvl6pPr>
            <a:lvl7pPr lvl="6" algn="r" rtl="0">
              <a:spcBef>
                <a:spcPts val="0"/>
              </a:spcBef>
              <a:spcAft>
                <a:spcPts val="0"/>
              </a:spcAft>
              <a:buSzPts val="1800"/>
              <a:buFont typeface="Anton"/>
              <a:buNone/>
              <a:defRPr sz="1800">
                <a:latin typeface="Anton"/>
                <a:ea typeface="Anton"/>
                <a:cs typeface="Anton"/>
                <a:sym typeface="Anton"/>
              </a:defRPr>
            </a:lvl7pPr>
            <a:lvl8pPr lvl="7" algn="r" rtl="0">
              <a:spcBef>
                <a:spcPts val="0"/>
              </a:spcBef>
              <a:spcAft>
                <a:spcPts val="0"/>
              </a:spcAft>
              <a:buSzPts val="1800"/>
              <a:buFont typeface="Anton"/>
              <a:buNone/>
              <a:defRPr sz="1800">
                <a:latin typeface="Anton"/>
                <a:ea typeface="Anton"/>
                <a:cs typeface="Anton"/>
                <a:sym typeface="Anton"/>
              </a:defRPr>
            </a:lvl8pPr>
            <a:lvl9pPr lvl="8" algn="r" rtl="0">
              <a:spcBef>
                <a:spcPts val="0"/>
              </a:spcBef>
              <a:spcAft>
                <a:spcPts val="0"/>
              </a:spcAft>
              <a:buSzPts val="1800"/>
              <a:buFont typeface="Anton"/>
              <a:buNone/>
              <a:defRPr sz="1800">
                <a:latin typeface="Anton"/>
                <a:ea typeface="Anton"/>
                <a:cs typeface="Anton"/>
                <a:sym typeface="Anton"/>
              </a:defRPr>
            </a:lvl9pPr>
          </a:lstStyle>
          <a:p>
            <a:endParaRPr/>
          </a:p>
        </p:txBody>
      </p:sp>
      <p:cxnSp>
        <p:nvCxnSpPr>
          <p:cNvPr id="190" name="Google Shape;190;p17"/>
          <p:cNvCxnSpPr/>
          <p:nvPr/>
        </p:nvCxnSpPr>
        <p:spPr>
          <a:xfrm>
            <a:off x="2973450" y="903175"/>
            <a:ext cx="319710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8096740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text + design 3">
  <p:cSld name="Title + text + design 3">
    <p:bg>
      <p:bgPr>
        <a:solidFill>
          <a:srgbClr val="F25151"/>
        </a:solidFill>
        <a:effectLst/>
      </p:bgPr>
    </p:bg>
    <p:spTree>
      <p:nvGrpSpPr>
        <p:cNvPr id="1" name="Shape 191"/>
        <p:cNvGrpSpPr/>
        <p:nvPr/>
      </p:nvGrpSpPr>
      <p:grpSpPr>
        <a:xfrm>
          <a:off x="0" y="0"/>
          <a:ext cx="0" cy="0"/>
          <a:chOff x="0" y="0"/>
          <a:chExt cx="0" cy="0"/>
        </a:xfrm>
      </p:grpSpPr>
      <p:sp>
        <p:nvSpPr>
          <p:cNvPr id="192" name="Google Shape;192;p18"/>
          <p:cNvSpPr txBox="1">
            <a:spLocks noGrp="1"/>
          </p:cNvSpPr>
          <p:nvPr>
            <p:ph type="subTitle" idx="1"/>
          </p:nvPr>
        </p:nvSpPr>
        <p:spPr>
          <a:xfrm>
            <a:off x="1798575" y="1606925"/>
            <a:ext cx="5555400" cy="2629800"/>
          </a:xfrm>
          <a:prstGeom prst="rect">
            <a:avLst/>
          </a:prstGeom>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3F3F3"/>
              </a:buClr>
              <a:buSzPts val="1000"/>
              <a:buNone/>
              <a:defRPr sz="1000">
                <a:solidFill>
                  <a:srgbClr val="F3F3F3"/>
                </a:solidFill>
              </a:defRPr>
            </a:lvl1pPr>
            <a:lvl2pPr lvl="1" algn="ctr" rtl="0">
              <a:lnSpc>
                <a:spcPct val="100000"/>
              </a:lnSpc>
              <a:spcBef>
                <a:spcPts val="0"/>
              </a:spcBef>
              <a:spcAft>
                <a:spcPts val="0"/>
              </a:spcAft>
              <a:buClr>
                <a:srgbClr val="F3F3F3"/>
              </a:buClr>
              <a:buSzPts val="1000"/>
              <a:buNone/>
              <a:defRPr sz="1000">
                <a:solidFill>
                  <a:srgbClr val="F3F3F3"/>
                </a:solidFill>
              </a:defRPr>
            </a:lvl2pPr>
            <a:lvl3pPr lvl="2" algn="ctr" rtl="0">
              <a:lnSpc>
                <a:spcPct val="100000"/>
              </a:lnSpc>
              <a:spcBef>
                <a:spcPts val="0"/>
              </a:spcBef>
              <a:spcAft>
                <a:spcPts val="0"/>
              </a:spcAft>
              <a:buClr>
                <a:srgbClr val="F3F3F3"/>
              </a:buClr>
              <a:buSzPts val="1000"/>
              <a:buNone/>
              <a:defRPr sz="1000">
                <a:solidFill>
                  <a:srgbClr val="F3F3F3"/>
                </a:solidFill>
              </a:defRPr>
            </a:lvl3pPr>
            <a:lvl4pPr lvl="3" algn="ctr" rtl="0">
              <a:lnSpc>
                <a:spcPct val="100000"/>
              </a:lnSpc>
              <a:spcBef>
                <a:spcPts val="0"/>
              </a:spcBef>
              <a:spcAft>
                <a:spcPts val="0"/>
              </a:spcAft>
              <a:buClr>
                <a:srgbClr val="F3F3F3"/>
              </a:buClr>
              <a:buSzPts val="1000"/>
              <a:buNone/>
              <a:defRPr sz="1000">
                <a:solidFill>
                  <a:srgbClr val="F3F3F3"/>
                </a:solidFill>
              </a:defRPr>
            </a:lvl4pPr>
            <a:lvl5pPr lvl="4" algn="ctr" rtl="0">
              <a:lnSpc>
                <a:spcPct val="100000"/>
              </a:lnSpc>
              <a:spcBef>
                <a:spcPts val="0"/>
              </a:spcBef>
              <a:spcAft>
                <a:spcPts val="0"/>
              </a:spcAft>
              <a:buClr>
                <a:srgbClr val="F3F3F3"/>
              </a:buClr>
              <a:buSzPts val="1000"/>
              <a:buNone/>
              <a:defRPr sz="1000">
                <a:solidFill>
                  <a:srgbClr val="F3F3F3"/>
                </a:solidFill>
              </a:defRPr>
            </a:lvl5pPr>
            <a:lvl6pPr lvl="5" algn="ctr" rtl="0">
              <a:lnSpc>
                <a:spcPct val="100000"/>
              </a:lnSpc>
              <a:spcBef>
                <a:spcPts val="0"/>
              </a:spcBef>
              <a:spcAft>
                <a:spcPts val="0"/>
              </a:spcAft>
              <a:buClr>
                <a:srgbClr val="F3F3F3"/>
              </a:buClr>
              <a:buSzPts val="1000"/>
              <a:buNone/>
              <a:defRPr sz="1000">
                <a:solidFill>
                  <a:srgbClr val="F3F3F3"/>
                </a:solidFill>
              </a:defRPr>
            </a:lvl6pPr>
            <a:lvl7pPr lvl="6" algn="ctr" rtl="0">
              <a:lnSpc>
                <a:spcPct val="100000"/>
              </a:lnSpc>
              <a:spcBef>
                <a:spcPts val="0"/>
              </a:spcBef>
              <a:spcAft>
                <a:spcPts val="0"/>
              </a:spcAft>
              <a:buClr>
                <a:srgbClr val="F3F3F3"/>
              </a:buClr>
              <a:buSzPts val="1000"/>
              <a:buNone/>
              <a:defRPr sz="1000">
                <a:solidFill>
                  <a:srgbClr val="F3F3F3"/>
                </a:solidFill>
              </a:defRPr>
            </a:lvl7pPr>
            <a:lvl8pPr lvl="7" algn="ctr" rtl="0">
              <a:lnSpc>
                <a:spcPct val="100000"/>
              </a:lnSpc>
              <a:spcBef>
                <a:spcPts val="0"/>
              </a:spcBef>
              <a:spcAft>
                <a:spcPts val="0"/>
              </a:spcAft>
              <a:buClr>
                <a:srgbClr val="F3F3F3"/>
              </a:buClr>
              <a:buSzPts val="1000"/>
              <a:buNone/>
              <a:defRPr sz="1000">
                <a:solidFill>
                  <a:srgbClr val="F3F3F3"/>
                </a:solidFill>
              </a:defRPr>
            </a:lvl8pPr>
            <a:lvl9pPr lvl="8" algn="ctr"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193" name="Google Shape;193;p18"/>
          <p:cNvSpPr txBox="1">
            <a:spLocks noGrp="1"/>
          </p:cNvSpPr>
          <p:nvPr>
            <p:ph type="ctrTitle"/>
          </p:nvPr>
        </p:nvSpPr>
        <p:spPr>
          <a:xfrm>
            <a:off x="55650" y="464882"/>
            <a:ext cx="9032700" cy="40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3F3F3"/>
              </a:buClr>
              <a:buSzPts val="2800"/>
              <a:buNone/>
              <a:defRPr>
                <a:solidFill>
                  <a:srgbClr val="F3F3F3"/>
                </a:solidFill>
              </a:defRPr>
            </a:lvl1pPr>
            <a:lvl2pPr lvl="1" algn="r" rtl="0">
              <a:spcBef>
                <a:spcPts val="0"/>
              </a:spcBef>
              <a:spcAft>
                <a:spcPts val="0"/>
              </a:spcAft>
              <a:buSzPts val="1800"/>
              <a:buFont typeface="Anton"/>
              <a:buNone/>
              <a:defRPr sz="1800">
                <a:latin typeface="Anton"/>
                <a:ea typeface="Anton"/>
                <a:cs typeface="Anton"/>
                <a:sym typeface="Anton"/>
              </a:defRPr>
            </a:lvl2pPr>
            <a:lvl3pPr lvl="2" algn="r" rtl="0">
              <a:spcBef>
                <a:spcPts val="0"/>
              </a:spcBef>
              <a:spcAft>
                <a:spcPts val="0"/>
              </a:spcAft>
              <a:buSzPts val="1800"/>
              <a:buFont typeface="Anton"/>
              <a:buNone/>
              <a:defRPr sz="1800">
                <a:latin typeface="Anton"/>
                <a:ea typeface="Anton"/>
                <a:cs typeface="Anton"/>
                <a:sym typeface="Anton"/>
              </a:defRPr>
            </a:lvl3pPr>
            <a:lvl4pPr lvl="3" algn="r" rtl="0">
              <a:spcBef>
                <a:spcPts val="0"/>
              </a:spcBef>
              <a:spcAft>
                <a:spcPts val="0"/>
              </a:spcAft>
              <a:buSzPts val="1800"/>
              <a:buFont typeface="Anton"/>
              <a:buNone/>
              <a:defRPr sz="1800">
                <a:latin typeface="Anton"/>
                <a:ea typeface="Anton"/>
                <a:cs typeface="Anton"/>
                <a:sym typeface="Anton"/>
              </a:defRPr>
            </a:lvl4pPr>
            <a:lvl5pPr lvl="4" algn="r" rtl="0">
              <a:spcBef>
                <a:spcPts val="0"/>
              </a:spcBef>
              <a:spcAft>
                <a:spcPts val="0"/>
              </a:spcAft>
              <a:buSzPts val="1800"/>
              <a:buFont typeface="Anton"/>
              <a:buNone/>
              <a:defRPr sz="1800">
                <a:latin typeface="Anton"/>
                <a:ea typeface="Anton"/>
                <a:cs typeface="Anton"/>
                <a:sym typeface="Anton"/>
              </a:defRPr>
            </a:lvl5pPr>
            <a:lvl6pPr lvl="5" algn="r" rtl="0">
              <a:spcBef>
                <a:spcPts val="0"/>
              </a:spcBef>
              <a:spcAft>
                <a:spcPts val="0"/>
              </a:spcAft>
              <a:buSzPts val="1800"/>
              <a:buFont typeface="Anton"/>
              <a:buNone/>
              <a:defRPr sz="1800">
                <a:latin typeface="Anton"/>
                <a:ea typeface="Anton"/>
                <a:cs typeface="Anton"/>
                <a:sym typeface="Anton"/>
              </a:defRPr>
            </a:lvl6pPr>
            <a:lvl7pPr lvl="6" algn="r" rtl="0">
              <a:spcBef>
                <a:spcPts val="0"/>
              </a:spcBef>
              <a:spcAft>
                <a:spcPts val="0"/>
              </a:spcAft>
              <a:buSzPts val="1800"/>
              <a:buFont typeface="Anton"/>
              <a:buNone/>
              <a:defRPr sz="1800">
                <a:latin typeface="Anton"/>
                <a:ea typeface="Anton"/>
                <a:cs typeface="Anton"/>
                <a:sym typeface="Anton"/>
              </a:defRPr>
            </a:lvl7pPr>
            <a:lvl8pPr lvl="7" algn="r" rtl="0">
              <a:spcBef>
                <a:spcPts val="0"/>
              </a:spcBef>
              <a:spcAft>
                <a:spcPts val="0"/>
              </a:spcAft>
              <a:buSzPts val="1800"/>
              <a:buFont typeface="Anton"/>
              <a:buNone/>
              <a:defRPr sz="1800">
                <a:latin typeface="Anton"/>
                <a:ea typeface="Anton"/>
                <a:cs typeface="Anton"/>
                <a:sym typeface="Anton"/>
              </a:defRPr>
            </a:lvl8pPr>
            <a:lvl9pPr lvl="8" algn="r" rtl="0">
              <a:spcBef>
                <a:spcPts val="0"/>
              </a:spcBef>
              <a:spcAft>
                <a:spcPts val="0"/>
              </a:spcAft>
              <a:buSzPts val="1800"/>
              <a:buFont typeface="Anton"/>
              <a:buNone/>
              <a:defRPr sz="1800">
                <a:latin typeface="Anton"/>
                <a:ea typeface="Anton"/>
                <a:cs typeface="Anton"/>
                <a:sym typeface="Anton"/>
              </a:defRPr>
            </a:lvl9pPr>
          </a:lstStyle>
          <a:p>
            <a:endParaRPr/>
          </a:p>
        </p:txBody>
      </p:sp>
      <p:cxnSp>
        <p:nvCxnSpPr>
          <p:cNvPr id="194" name="Google Shape;194;p18"/>
          <p:cNvCxnSpPr/>
          <p:nvPr/>
        </p:nvCxnSpPr>
        <p:spPr>
          <a:xfrm>
            <a:off x="2973450" y="903175"/>
            <a:ext cx="319710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1704565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29" name="9Slide.vn - 2019">
            <a:extLst>
              <a:ext uri="{FF2B5EF4-FFF2-40B4-BE49-F238E27FC236}">
                <a16:creationId xmlns:a16="http://schemas.microsoft.com/office/drawing/2014/main" id="{F4F9CF08-AA3A-4D9C-99C3-E35A69E99CD5}"/>
              </a:ext>
            </a:extLst>
          </p:cNvPr>
          <p:cNvSpPr txBox="1"/>
          <p:nvPr userDrawn="1"/>
        </p:nvSpPr>
        <p:spPr>
          <a:xfrm>
            <a:off x="0" y="-4941332"/>
            <a:ext cx="9144000" cy="369332"/>
          </a:xfrm>
          <a:prstGeom prst="rect">
            <a:avLst/>
          </a:prstGeom>
          <a:noFill/>
        </p:spPr>
        <p:txBody>
          <a:bodyPr vert="horz" rtlCol="0">
            <a:spAutoFit/>
          </a:bodyPr>
          <a:lstStyle/>
          <a:p>
            <a:pPr algn="ctr"/>
            <a:r>
              <a:rPr lang="en-US" sz="1800">
                <a:solidFill>
                  <a:srgbClr val="D8D8D8"/>
                </a:solidFill>
              </a:rPr>
              <a:t>www.9slide.vn</a:t>
            </a:r>
          </a:p>
        </p:txBody>
      </p:sp>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 name="9Slide.vn - 2019">
            <a:extLst>
              <a:ext uri="{FF2B5EF4-FFF2-40B4-BE49-F238E27FC236}">
                <a16:creationId xmlns:a16="http://schemas.microsoft.com/office/drawing/2014/main" id="{1D60FC65-1C15-4303-8B94-233659BA20D9}"/>
              </a:ext>
            </a:extLst>
          </p:cNvPr>
          <p:cNvSpPr txBox="1"/>
          <p:nvPr userDrawn="1"/>
        </p:nvSpPr>
        <p:spPr>
          <a:xfrm>
            <a:off x="0" y="-4941332"/>
            <a:ext cx="9144000" cy="369332"/>
          </a:xfrm>
          <a:prstGeom prst="rect">
            <a:avLst/>
          </a:prstGeom>
          <a:noFill/>
        </p:spPr>
        <p:txBody>
          <a:bodyPr vert="horz" rtlCol="0">
            <a:spAutoFit/>
          </a:bodyPr>
          <a:lstStyle/>
          <a:p>
            <a:pPr algn="ctr"/>
            <a:r>
              <a:rPr lang="en-US" sz="1800">
                <a:solidFill>
                  <a:srgbClr val="D8D8D8"/>
                </a:solidFill>
              </a:rPr>
              <a:t>www.9slide.vn</a:t>
            </a:r>
          </a:p>
        </p:txBody>
      </p:sp>
      <p:sp>
        <p:nvSpPr>
          <p:cNvPr id="2" name="Title Placeholder 1">
            <a:extLst>
              <a:ext uri="{FF2B5EF4-FFF2-40B4-BE49-F238E27FC236}">
                <a16:creationId xmlns:a16="http://schemas.microsoft.com/office/drawing/2014/main" id="{90351CD0-DDE8-244A-AB40-692FD4972848}"/>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0F830B72-9194-9640-BBD5-D17ECD70080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7D9B38C3-BE96-3945-950A-78EC3F8AD4F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VN"/>
          </a:p>
        </p:txBody>
      </p:sp>
      <p:sp>
        <p:nvSpPr>
          <p:cNvPr id="5" name="Footer Placeholder 4">
            <a:extLst>
              <a:ext uri="{FF2B5EF4-FFF2-40B4-BE49-F238E27FC236}">
                <a16:creationId xmlns:a16="http://schemas.microsoft.com/office/drawing/2014/main" id="{B7DBFC52-E84E-B041-8BD4-32F19546479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799214E0-2FF7-9E4C-AEE1-2B73E2C2283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2D01DAF-36B3-B346-AFB1-926C1B8B4446}" type="slidenum">
              <a:rPr lang="en-VN" smtClean="0"/>
              <a:t>‹#›</a:t>
            </a:fld>
            <a:endParaRPr lang="en-VN"/>
          </a:p>
        </p:txBody>
      </p:sp>
    </p:spTree>
    <p:extLst>
      <p:ext uri="{BB962C8B-B14F-4D97-AF65-F5344CB8AC3E}">
        <p14:creationId xmlns:p14="http://schemas.microsoft.com/office/powerpoint/2010/main" val="391653425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751" r:id="rId12"/>
    <p:sldLayoutId id="2147483769"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V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25151"/>
              </a:buClr>
              <a:buSzPts val="2800"/>
              <a:buFont typeface="Anton"/>
              <a:buNone/>
              <a:defRPr sz="2800">
                <a:solidFill>
                  <a:srgbClr val="F25151"/>
                </a:solidFill>
                <a:latin typeface="Anton"/>
                <a:ea typeface="Anton"/>
                <a:cs typeface="Anton"/>
                <a:sym typeface="Anton"/>
              </a:defRPr>
            </a:lvl1pPr>
            <a:lvl2pPr lvl="1" rtl="0">
              <a:spcBef>
                <a:spcPts val="0"/>
              </a:spcBef>
              <a:spcAft>
                <a:spcPts val="0"/>
              </a:spcAft>
              <a:buClr>
                <a:srgbClr val="F25151"/>
              </a:buClr>
              <a:buSzPts val="2800"/>
              <a:buFont typeface="Oswald Regular"/>
              <a:buNone/>
              <a:defRPr sz="2800">
                <a:solidFill>
                  <a:srgbClr val="F25151"/>
                </a:solidFill>
                <a:latin typeface="Oswald Regular"/>
                <a:ea typeface="Oswald Regular"/>
                <a:cs typeface="Oswald Regular"/>
                <a:sym typeface="Oswald Regular"/>
              </a:defRPr>
            </a:lvl2pPr>
            <a:lvl3pPr lvl="2" rtl="0">
              <a:spcBef>
                <a:spcPts val="0"/>
              </a:spcBef>
              <a:spcAft>
                <a:spcPts val="0"/>
              </a:spcAft>
              <a:buClr>
                <a:srgbClr val="F25151"/>
              </a:buClr>
              <a:buSzPts val="2800"/>
              <a:buFont typeface="Oswald Regular"/>
              <a:buNone/>
              <a:defRPr sz="2800">
                <a:solidFill>
                  <a:srgbClr val="F25151"/>
                </a:solidFill>
                <a:latin typeface="Oswald Regular"/>
                <a:ea typeface="Oswald Regular"/>
                <a:cs typeface="Oswald Regular"/>
                <a:sym typeface="Oswald Regular"/>
              </a:defRPr>
            </a:lvl3pPr>
            <a:lvl4pPr lvl="3" rtl="0">
              <a:spcBef>
                <a:spcPts val="0"/>
              </a:spcBef>
              <a:spcAft>
                <a:spcPts val="0"/>
              </a:spcAft>
              <a:buClr>
                <a:srgbClr val="F25151"/>
              </a:buClr>
              <a:buSzPts val="2800"/>
              <a:buFont typeface="Oswald Regular"/>
              <a:buNone/>
              <a:defRPr sz="2800">
                <a:solidFill>
                  <a:srgbClr val="F25151"/>
                </a:solidFill>
                <a:latin typeface="Oswald Regular"/>
                <a:ea typeface="Oswald Regular"/>
                <a:cs typeface="Oswald Regular"/>
                <a:sym typeface="Oswald Regular"/>
              </a:defRPr>
            </a:lvl4pPr>
            <a:lvl5pPr lvl="4" rtl="0">
              <a:spcBef>
                <a:spcPts val="0"/>
              </a:spcBef>
              <a:spcAft>
                <a:spcPts val="0"/>
              </a:spcAft>
              <a:buClr>
                <a:srgbClr val="F25151"/>
              </a:buClr>
              <a:buSzPts val="2800"/>
              <a:buFont typeface="Oswald Regular"/>
              <a:buNone/>
              <a:defRPr sz="2800">
                <a:solidFill>
                  <a:srgbClr val="F25151"/>
                </a:solidFill>
                <a:latin typeface="Oswald Regular"/>
                <a:ea typeface="Oswald Regular"/>
                <a:cs typeface="Oswald Regular"/>
                <a:sym typeface="Oswald Regular"/>
              </a:defRPr>
            </a:lvl5pPr>
            <a:lvl6pPr lvl="5" rtl="0">
              <a:spcBef>
                <a:spcPts val="0"/>
              </a:spcBef>
              <a:spcAft>
                <a:spcPts val="0"/>
              </a:spcAft>
              <a:buClr>
                <a:srgbClr val="F25151"/>
              </a:buClr>
              <a:buSzPts val="2800"/>
              <a:buFont typeface="Oswald Regular"/>
              <a:buNone/>
              <a:defRPr sz="2800">
                <a:solidFill>
                  <a:srgbClr val="F25151"/>
                </a:solidFill>
                <a:latin typeface="Oswald Regular"/>
                <a:ea typeface="Oswald Regular"/>
                <a:cs typeface="Oswald Regular"/>
                <a:sym typeface="Oswald Regular"/>
              </a:defRPr>
            </a:lvl6pPr>
            <a:lvl7pPr lvl="6" rtl="0">
              <a:spcBef>
                <a:spcPts val="0"/>
              </a:spcBef>
              <a:spcAft>
                <a:spcPts val="0"/>
              </a:spcAft>
              <a:buClr>
                <a:srgbClr val="F25151"/>
              </a:buClr>
              <a:buSzPts val="2800"/>
              <a:buFont typeface="Oswald Regular"/>
              <a:buNone/>
              <a:defRPr sz="2800">
                <a:solidFill>
                  <a:srgbClr val="F25151"/>
                </a:solidFill>
                <a:latin typeface="Oswald Regular"/>
                <a:ea typeface="Oswald Regular"/>
                <a:cs typeface="Oswald Regular"/>
                <a:sym typeface="Oswald Regular"/>
              </a:defRPr>
            </a:lvl7pPr>
            <a:lvl8pPr lvl="7" rtl="0">
              <a:spcBef>
                <a:spcPts val="0"/>
              </a:spcBef>
              <a:spcAft>
                <a:spcPts val="0"/>
              </a:spcAft>
              <a:buClr>
                <a:srgbClr val="F25151"/>
              </a:buClr>
              <a:buSzPts val="2800"/>
              <a:buFont typeface="Oswald Regular"/>
              <a:buNone/>
              <a:defRPr sz="2800">
                <a:solidFill>
                  <a:srgbClr val="F25151"/>
                </a:solidFill>
                <a:latin typeface="Oswald Regular"/>
                <a:ea typeface="Oswald Regular"/>
                <a:cs typeface="Oswald Regular"/>
                <a:sym typeface="Oswald Regular"/>
              </a:defRPr>
            </a:lvl8pPr>
            <a:lvl9pPr lvl="8" rtl="0">
              <a:spcBef>
                <a:spcPts val="0"/>
              </a:spcBef>
              <a:spcAft>
                <a:spcPts val="0"/>
              </a:spcAft>
              <a:buClr>
                <a:srgbClr val="F25151"/>
              </a:buClr>
              <a:buSzPts val="2800"/>
              <a:buFont typeface="Oswald Regular"/>
              <a:buNone/>
              <a:defRPr sz="2800">
                <a:solidFill>
                  <a:srgbClr val="F25151"/>
                </a:solidFill>
                <a:latin typeface="Oswald Regular"/>
                <a:ea typeface="Oswald Regular"/>
                <a:cs typeface="Oswald Regular"/>
                <a:sym typeface="Oswald Regula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Anaheim"/>
              <a:buChar char="●"/>
              <a:defRPr sz="1200">
                <a:solidFill>
                  <a:srgbClr val="434343"/>
                </a:solidFill>
                <a:latin typeface="Anaheim"/>
                <a:ea typeface="Anaheim"/>
                <a:cs typeface="Anaheim"/>
                <a:sym typeface="Anaheim"/>
              </a:defRPr>
            </a:lvl1pPr>
            <a:lvl2pPr marL="914400" lvl="1"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2pPr>
            <a:lvl3pPr marL="1371600" lvl="2"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3pPr>
            <a:lvl4pPr marL="1828800" lvl="3"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4pPr>
            <a:lvl5pPr marL="2286000" lvl="4"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5pPr>
            <a:lvl6pPr marL="2743200" lvl="5"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6pPr>
            <a:lvl7pPr marL="3200400" lvl="6"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7pPr>
            <a:lvl8pPr marL="3657600" lvl="7"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8pPr>
            <a:lvl9pPr marL="4114800" lvl="8" indent="-304800" rtl="0">
              <a:lnSpc>
                <a:spcPct val="115000"/>
              </a:lnSpc>
              <a:spcBef>
                <a:spcPts val="1600"/>
              </a:spcBef>
              <a:spcAft>
                <a:spcPts val="1600"/>
              </a:spcAft>
              <a:buClr>
                <a:srgbClr val="434343"/>
              </a:buClr>
              <a:buSzPts val="1200"/>
              <a:buFont typeface="Anaheim"/>
              <a:buChar char="■"/>
              <a:defRPr sz="1200">
                <a:solidFill>
                  <a:srgbClr val="434343"/>
                </a:solidFill>
                <a:latin typeface="Anaheim"/>
                <a:ea typeface="Anaheim"/>
                <a:cs typeface="Anaheim"/>
                <a:sym typeface="Anaheim"/>
              </a:defRPr>
            </a:lvl9pPr>
          </a:lstStyle>
          <a:p>
            <a:endParaRPr dirty="0"/>
          </a:p>
        </p:txBody>
      </p:sp>
    </p:spTree>
    <p:extLst>
      <p:ext uri="{BB962C8B-B14F-4D97-AF65-F5344CB8AC3E}">
        <p14:creationId xmlns:p14="http://schemas.microsoft.com/office/powerpoint/2010/main" val="3837869979"/>
      </p:ext>
    </p:extLst>
  </p:cSld>
  <p:clrMap bg1="lt1" tx1="dk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3.xml"/><Relationship Id="rId6" Type="http://schemas.openxmlformats.org/officeDocument/2006/relationships/image" Target="../media/image9.sv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chart" Target="../charts/chart2.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
        <p:cNvGrpSpPr/>
        <p:nvPr/>
      </p:nvGrpSpPr>
      <p:grpSpPr>
        <a:xfrm>
          <a:off x="0" y="0"/>
          <a:ext cx="0" cy="0"/>
          <a:chOff x="0" y="0"/>
          <a:chExt cx="0" cy="0"/>
        </a:xfrm>
      </p:grpSpPr>
      <p:sp>
        <p:nvSpPr>
          <p:cNvPr id="70" name="Google Shape;70;p16"/>
          <p:cNvSpPr/>
          <p:nvPr/>
        </p:nvSpPr>
        <p:spPr>
          <a:xfrm>
            <a:off x="1143" y="0"/>
            <a:ext cx="9141714" cy="51435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71" name="Google Shape;71;p16"/>
          <p:cNvSpPr txBox="1"/>
          <p:nvPr/>
        </p:nvSpPr>
        <p:spPr>
          <a:xfrm>
            <a:off x="463672" y="1244154"/>
            <a:ext cx="6069475" cy="930994"/>
          </a:xfrm>
          <a:prstGeom prst="rect">
            <a:avLst/>
          </a:prstGeom>
          <a:noFill/>
          <a:ln>
            <a:noFill/>
          </a:ln>
        </p:spPr>
        <p:txBody>
          <a:bodyPr spcFirstLastPara="1" wrap="square" lIns="0" tIns="34275" rIns="68575" bIns="34275" anchor="t" anchorCtr="0">
            <a:spAutoFit/>
          </a:bodyPr>
          <a:lstStyle/>
          <a:p>
            <a:pPr lvl="0">
              <a:buClr>
                <a:srgbClr val="FFFFFF"/>
              </a:buClr>
              <a:buSzPts val="2100"/>
            </a:pPr>
            <a:r>
              <a:rPr lang="en-US" sz="2400" b="1" dirty="0">
                <a:solidFill>
                  <a:srgbClr val="FFFFFF"/>
                </a:solidFill>
              </a:rPr>
              <a:t>DON’T BE PHISHED</a:t>
            </a:r>
            <a:r>
              <a:rPr lang="en-US" sz="2400" b="1" dirty="0" smtClean="0">
                <a:solidFill>
                  <a:srgbClr val="FFFFFF"/>
                </a:solidFill>
              </a:rPr>
              <a:t>!</a:t>
            </a:r>
          </a:p>
          <a:p>
            <a:pPr lvl="0">
              <a:buClr>
                <a:srgbClr val="FFFFFF"/>
              </a:buClr>
              <a:buSzPts val="2100"/>
            </a:pPr>
            <a:r>
              <a:rPr lang="en-US" sz="1600" b="1" dirty="0">
                <a:solidFill>
                  <a:srgbClr val="FFFFFF"/>
                </a:solidFill>
              </a:rPr>
              <a:t>Advanced phishing attack in Viet Nam</a:t>
            </a:r>
          </a:p>
          <a:p>
            <a:pPr lvl="0">
              <a:buClr>
                <a:srgbClr val="FFFFFF"/>
              </a:buClr>
              <a:buSzPts val="2100"/>
            </a:pPr>
            <a:r>
              <a:rPr lang="en-US" sz="1600" b="1" dirty="0">
                <a:solidFill>
                  <a:srgbClr val="FFFFFF"/>
                </a:solidFill>
              </a:rPr>
              <a:t>Analysis, Detection and </a:t>
            </a:r>
            <a:r>
              <a:rPr lang="en-US" sz="1600" b="1" dirty="0" smtClean="0">
                <a:solidFill>
                  <a:srgbClr val="FFFFFF"/>
                </a:solidFill>
              </a:rPr>
              <a:t>Response</a:t>
            </a:r>
            <a:endParaRPr sz="2400" b="1" i="0" u="none" strike="noStrike" cap="none" dirty="0">
              <a:solidFill>
                <a:srgbClr val="FFFFFF"/>
              </a:solidFill>
            </a:endParaRPr>
          </a:p>
        </p:txBody>
      </p:sp>
      <p:sp>
        <p:nvSpPr>
          <p:cNvPr id="72" name="Google Shape;72;p16"/>
          <p:cNvSpPr txBox="1"/>
          <p:nvPr/>
        </p:nvSpPr>
        <p:spPr>
          <a:xfrm>
            <a:off x="463672" y="2429418"/>
            <a:ext cx="3670200" cy="284663"/>
          </a:xfrm>
          <a:prstGeom prst="rect">
            <a:avLst/>
          </a:prstGeom>
          <a:noFill/>
          <a:ln>
            <a:noFill/>
          </a:ln>
        </p:spPr>
        <p:txBody>
          <a:bodyPr spcFirstLastPara="1" wrap="square" lIns="0" tIns="34275" rIns="68575" bIns="34275" anchor="t" anchorCtr="0">
            <a:spAutoFit/>
          </a:bodyPr>
          <a:lstStyle/>
          <a:p>
            <a:pPr marL="0" marR="0" lvl="0" indent="0" algn="l" rtl="0">
              <a:lnSpc>
                <a:spcPct val="100000"/>
              </a:lnSpc>
              <a:spcBef>
                <a:spcPts val="0"/>
              </a:spcBef>
              <a:spcAft>
                <a:spcPts val="0"/>
              </a:spcAft>
              <a:buClr>
                <a:srgbClr val="FFFFFF"/>
              </a:buClr>
              <a:buSzPts val="2100"/>
              <a:buFont typeface="Arial"/>
              <a:buNone/>
            </a:pPr>
            <a:r>
              <a:rPr lang="en-US" b="1" i="1" u="none" strike="noStrike" cap="none" dirty="0" err="1" smtClean="0">
                <a:solidFill>
                  <a:srgbClr val="FFFFFF"/>
                </a:solidFill>
                <a:sym typeface="Arial"/>
              </a:rPr>
              <a:t>Viettel</a:t>
            </a:r>
            <a:r>
              <a:rPr lang="en-US" b="1" i="1" u="none" strike="noStrike" cap="none" dirty="0" smtClean="0">
                <a:solidFill>
                  <a:srgbClr val="FFFFFF"/>
                </a:solidFill>
                <a:sym typeface="Arial"/>
              </a:rPr>
              <a:t> Threat Intelligence</a:t>
            </a:r>
            <a:endParaRPr b="1" i="1" dirty="0"/>
          </a:p>
        </p:txBody>
      </p:sp>
      <p:sp>
        <p:nvSpPr>
          <p:cNvPr id="73" name="Google Shape;73;p16"/>
          <p:cNvSpPr/>
          <p:nvPr/>
        </p:nvSpPr>
        <p:spPr>
          <a:xfrm>
            <a:off x="6956854" y="4158049"/>
            <a:ext cx="1495168" cy="6858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74" name="Google Shape;74;p16"/>
          <p:cNvPicPr preferRelativeResize="0"/>
          <p:nvPr/>
        </p:nvPicPr>
        <p:blipFill rotWithShape="1">
          <a:blip r:embed="rId4">
            <a:alphaModFix/>
          </a:blip>
          <a:srcRect/>
          <a:stretch/>
        </p:blipFill>
        <p:spPr>
          <a:xfrm>
            <a:off x="6956854" y="4316903"/>
            <a:ext cx="1495168" cy="568585"/>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88337877-EDA5-CF4E-A7BE-B9A5CCF16D0F}"/>
              </a:ext>
            </a:extLst>
          </p:cNvPr>
          <p:cNvPicPr>
            <a:picLocks noChangeAspect="1"/>
          </p:cNvPicPr>
          <p:nvPr/>
        </p:nvPicPr>
        <p:blipFill>
          <a:blip r:embed="rId2"/>
          <a:stretch>
            <a:fillRect/>
          </a:stretch>
        </p:blipFill>
        <p:spPr>
          <a:xfrm>
            <a:off x="7976545" y="396091"/>
            <a:ext cx="865478" cy="329126"/>
          </a:xfrm>
          <a:prstGeom prst="rect">
            <a:avLst/>
          </a:prstGeom>
        </p:spPr>
      </p:pic>
      <p:grpSp>
        <p:nvGrpSpPr>
          <p:cNvPr id="7" name="Google Shape;321;p27">
            <a:extLst>
              <a:ext uri="{FF2B5EF4-FFF2-40B4-BE49-F238E27FC236}">
                <a16:creationId xmlns:a16="http://schemas.microsoft.com/office/drawing/2014/main" id="{42860CFA-4971-4436-9D04-EA512EEE5491}"/>
              </a:ext>
            </a:extLst>
          </p:cNvPr>
          <p:cNvGrpSpPr/>
          <p:nvPr/>
        </p:nvGrpSpPr>
        <p:grpSpPr>
          <a:xfrm>
            <a:off x="-6122" y="354725"/>
            <a:ext cx="7793383" cy="336900"/>
            <a:chOff x="-6122" y="354725"/>
            <a:chExt cx="7793383" cy="336900"/>
          </a:xfrm>
        </p:grpSpPr>
        <p:sp>
          <p:nvSpPr>
            <p:cNvPr id="9" name="Google Shape;322;p27">
              <a:extLst>
                <a:ext uri="{FF2B5EF4-FFF2-40B4-BE49-F238E27FC236}">
                  <a16:creationId xmlns:a16="http://schemas.microsoft.com/office/drawing/2014/main" id="{63B2DBFF-E871-4645-AD09-2FCAE30E9D57}"/>
                </a:ext>
              </a:extLst>
            </p:cNvPr>
            <p:cNvSpPr txBox="1"/>
            <p:nvPr/>
          </p:nvSpPr>
          <p:spPr>
            <a:xfrm>
              <a:off x="348761" y="365386"/>
              <a:ext cx="7438500" cy="315441"/>
            </a:xfrm>
            <a:prstGeom prst="rect">
              <a:avLst/>
            </a:prstGeom>
            <a:noFill/>
            <a:ln>
              <a:noFill/>
            </a:ln>
          </p:spPr>
          <p:txBody>
            <a:bodyPr spcFirstLastPara="1" wrap="square" lIns="68575" tIns="34275" rIns="68575" bIns="34275" anchor="t" anchorCtr="0">
              <a:spAutoFit/>
            </a:bodyPr>
            <a:lstStyle/>
            <a:p>
              <a:pPr lvl="0">
                <a:buClr>
                  <a:srgbClr val="454A54"/>
                </a:buClr>
                <a:buSzPts val="3000"/>
              </a:pPr>
              <a:r>
                <a:rPr lang="en-US" sz="1600" b="1" dirty="0" smtClean="0">
                  <a:solidFill>
                    <a:srgbClr val="3F3F3F"/>
                  </a:solidFill>
                </a:rPr>
                <a:t>Prepare</a:t>
              </a:r>
              <a:endParaRPr sz="1600" b="1" dirty="0">
                <a:solidFill>
                  <a:srgbClr val="3F3F3F"/>
                </a:solidFill>
              </a:endParaRPr>
            </a:p>
          </p:txBody>
        </p:sp>
        <p:sp>
          <p:nvSpPr>
            <p:cNvPr id="10" name="Google Shape;323;p27">
              <a:extLst>
                <a:ext uri="{FF2B5EF4-FFF2-40B4-BE49-F238E27FC236}">
                  <a16:creationId xmlns:a16="http://schemas.microsoft.com/office/drawing/2014/main" id="{27123CBC-ADEF-4FDB-ADC4-DCAA06566F1D}"/>
                </a:ext>
              </a:extLst>
            </p:cNvPr>
            <p:cNvSpPr/>
            <p:nvPr/>
          </p:nvSpPr>
          <p:spPr>
            <a:xfrm>
              <a:off x="-6122" y="354725"/>
              <a:ext cx="83100" cy="336900"/>
            </a:xfrm>
            <a:prstGeom prst="rect">
              <a:avLst/>
            </a:prstGeom>
            <a:solidFill>
              <a:srgbClr val="CD372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grpSp>
      <p:grpSp>
        <p:nvGrpSpPr>
          <p:cNvPr id="14" name="Group 13">
            <a:extLst>
              <a:ext uri="{FF2B5EF4-FFF2-40B4-BE49-F238E27FC236}">
                <a16:creationId xmlns:a16="http://schemas.microsoft.com/office/drawing/2014/main" id="{FF4C1E6A-5303-463B-B276-06CDD3C09F5D}"/>
              </a:ext>
            </a:extLst>
          </p:cNvPr>
          <p:cNvGrpSpPr/>
          <p:nvPr/>
        </p:nvGrpSpPr>
        <p:grpSpPr>
          <a:xfrm>
            <a:off x="5934688" y="1374361"/>
            <a:ext cx="3070556" cy="1890477"/>
            <a:chOff x="656475" y="301469"/>
            <a:chExt cx="3278660" cy="1890477"/>
          </a:xfrm>
        </p:grpSpPr>
        <p:pic>
          <p:nvPicPr>
            <p:cNvPr id="15" name="Picture 2" descr="Tang vật bị thu giữ. Ảnh: Công an cung cấp">
              <a:extLst>
                <a:ext uri="{FF2B5EF4-FFF2-40B4-BE49-F238E27FC236}">
                  <a16:creationId xmlns:a16="http://schemas.microsoft.com/office/drawing/2014/main" id="{79A35675-D250-4399-8249-233D0D829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665" y="664586"/>
              <a:ext cx="1800009" cy="152736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B384544-9177-4447-B93B-CE725B022A81}"/>
                </a:ext>
              </a:extLst>
            </p:cNvPr>
            <p:cNvSpPr txBox="1"/>
            <p:nvPr/>
          </p:nvSpPr>
          <p:spPr>
            <a:xfrm>
              <a:off x="656475" y="301469"/>
              <a:ext cx="3278660" cy="307777"/>
            </a:xfrm>
            <a:prstGeom prst="rect">
              <a:avLst/>
            </a:prstGeom>
            <a:noFill/>
          </p:spPr>
          <p:txBody>
            <a:bodyPr wrap="square" rtlCol="0">
              <a:spAutoFit/>
            </a:bodyPr>
            <a:lstStyle/>
            <a:p>
              <a:r>
                <a:rPr lang="en-US" b="1" dirty="0"/>
                <a:t>IMSI Catcher/SMS Broadcaster</a:t>
              </a:r>
            </a:p>
          </p:txBody>
        </p:sp>
      </p:grpSp>
      <p:pic>
        <p:nvPicPr>
          <p:cNvPr id="17" name="Picture 4" descr="Personal Info Data Icon Identification Card Icon Personal Info Data Icon  User Or Profile Card Details Symbol Identity Document With Person Photo And  Text Car Driver Driving License Id Card Stock Illustration -">
            <a:extLst>
              <a:ext uri="{FF2B5EF4-FFF2-40B4-BE49-F238E27FC236}">
                <a16:creationId xmlns:a16="http://schemas.microsoft.com/office/drawing/2014/main" id="{D714A9AB-0C0E-4E14-8E7D-54936A26D9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22" y="1731233"/>
            <a:ext cx="1871662" cy="13738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8F36F79-4D98-4450-B8AA-59C4A72F1964}"/>
              </a:ext>
            </a:extLst>
          </p:cNvPr>
          <p:cNvSpPr txBox="1"/>
          <p:nvPr/>
        </p:nvSpPr>
        <p:spPr>
          <a:xfrm>
            <a:off x="3465520" y="1374361"/>
            <a:ext cx="1445162" cy="307777"/>
          </a:xfrm>
          <a:prstGeom prst="rect">
            <a:avLst/>
          </a:prstGeom>
          <a:noFill/>
        </p:spPr>
        <p:txBody>
          <a:bodyPr wrap="square" rtlCol="0">
            <a:spAutoFit/>
          </a:bodyPr>
          <a:lstStyle/>
          <a:p>
            <a:r>
              <a:rPr lang="en-US" b="1" dirty="0"/>
              <a:t>Personal Data</a:t>
            </a:r>
          </a:p>
        </p:txBody>
      </p:sp>
      <p:sp>
        <p:nvSpPr>
          <p:cNvPr id="19" name="TextBox 18">
            <a:extLst>
              <a:ext uri="{FF2B5EF4-FFF2-40B4-BE49-F238E27FC236}">
                <a16:creationId xmlns:a16="http://schemas.microsoft.com/office/drawing/2014/main" id="{0CD29A9E-57CF-4022-9387-BB38E66E2884}"/>
              </a:ext>
            </a:extLst>
          </p:cNvPr>
          <p:cNvSpPr txBox="1"/>
          <p:nvPr/>
        </p:nvSpPr>
        <p:spPr>
          <a:xfrm>
            <a:off x="565435" y="1374361"/>
            <a:ext cx="1689647" cy="307777"/>
          </a:xfrm>
          <a:prstGeom prst="rect">
            <a:avLst/>
          </a:prstGeom>
          <a:noFill/>
        </p:spPr>
        <p:txBody>
          <a:bodyPr wrap="square" rtlCol="0">
            <a:spAutoFit/>
          </a:bodyPr>
          <a:lstStyle/>
          <a:p>
            <a:r>
              <a:rPr lang="en-US" b="1" dirty="0"/>
              <a:t>Website phishing</a:t>
            </a:r>
          </a:p>
        </p:txBody>
      </p:sp>
      <p:pic>
        <p:nvPicPr>
          <p:cNvPr id="20" name="Picture 19"/>
          <p:cNvPicPr>
            <a:picLocks noChangeAspect="1"/>
          </p:cNvPicPr>
          <p:nvPr/>
        </p:nvPicPr>
        <p:blipFill>
          <a:blip r:embed="rId5"/>
          <a:stretch>
            <a:fillRect/>
          </a:stretch>
        </p:blipFill>
        <p:spPr>
          <a:xfrm>
            <a:off x="396661" y="1731233"/>
            <a:ext cx="2098094" cy="1163720"/>
          </a:xfrm>
          <a:prstGeom prst="rect">
            <a:avLst/>
          </a:prstGeom>
        </p:spPr>
      </p:pic>
      <p:pic>
        <p:nvPicPr>
          <p:cNvPr id="21" name="Picture 20"/>
          <p:cNvPicPr>
            <a:picLocks noChangeAspect="1"/>
          </p:cNvPicPr>
          <p:nvPr/>
        </p:nvPicPr>
        <p:blipFill>
          <a:blip r:embed="rId6"/>
          <a:stretch>
            <a:fillRect/>
          </a:stretch>
        </p:blipFill>
        <p:spPr>
          <a:xfrm>
            <a:off x="396661" y="2944048"/>
            <a:ext cx="2098094" cy="1210900"/>
          </a:xfrm>
          <a:prstGeom prst="rect">
            <a:avLst/>
          </a:prstGeom>
        </p:spPr>
      </p:pic>
    </p:spTree>
    <p:extLst>
      <p:ext uri="{BB962C8B-B14F-4D97-AF65-F5344CB8AC3E}">
        <p14:creationId xmlns:p14="http://schemas.microsoft.com/office/powerpoint/2010/main" val="247332472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88337877-EDA5-CF4E-A7BE-B9A5CCF16D0F}"/>
              </a:ext>
            </a:extLst>
          </p:cNvPr>
          <p:cNvPicPr>
            <a:picLocks noChangeAspect="1"/>
          </p:cNvPicPr>
          <p:nvPr/>
        </p:nvPicPr>
        <p:blipFill>
          <a:blip r:embed="rId2"/>
          <a:stretch>
            <a:fillRect/>
          </a:stretch>
        </p:blipFill>
        <p:spPr>
          <a:xfrm>
            <a:off x="7976545" y="396091"/>
            <a:ext cx="865478" cy="329126"/>
          </a:xfrm>
          <a:prstGeom prst="rect">
            <a:avLst/>
          </a:prstGeom>
        </p:spPr>
      </p:pic>
      <p:grpSp>
        <p:nvGrpSpPr>
          <p:cNvPr id="7" name="Google Shape;321;p27">
            <a:extLst>
              <a:ext uri="{FF2B5EF4-FFF2-40B4-BE49-F238E27FC236}">
                <a16:creationId xmlns:a16="http://schemas.microsoft.com/office/drawing/2014/main" id="{42860CFA-4971-4436-9D04-EA512EEE5491}"/>
              </a:ext>
            </a:extLst>
          </p:cNvPr>
          <p:cNvGrpSpPr/>
          <p:nvPr/>
        </p:nvGrpSpPr>
        <p:grpSpPr>
          <a:xfrm>
            <a:off x="-6122" y="354725"/>
            <a:ext cx="7793383" cy="336900"/>
            <a:chOff x="-6122" y="354725"/>
            <a:chExt cx="7793383" cy="336900"/>
          </a:xfrm>
        </p:grpSpPr>
        <p:sp>
          <p:nvSpPr>
            <p:cNvPr id="9" name="Google Shape;322;p27">
              <a:extLst>
                <a:ext uri="{FF2B5EF4-FFF2-40B4-BE49-F238E27FC236}">
                  <a16:creationId xmlns:a16="http://schemas.microsoft.com/office/drawing/2014/main" id="{63B2DBFF-E871-4645-AD09-2FCAE30E9D57}"/>
                </a:ext>
              </a:extLst>
            </p:cNvPr>
            <p:cNvSpPr txBox="1"/>
            <p:nvPr/>
          </p:nvSpPr>
          <p:spPr>
            <a:xfrm>
              <a:off x="348761" y="365386"/>
              <a:ext cx="7438500" cy="315441"/>
            </a:xfrm>
            <a:prstGeom prst="rect">
              <a:avLst/>
            </a:prstGeom>
            <a:noFill/>
            <a:ln>
              <a:noFill/>
            </a:ln>
          </p:spPr>
          <p:txBody>
            <a:bodyPr spcFirstLastPara="1" wrap="square" lIns="68575" tIns="34275" rIns="68575" bIns="34275" anchor="t" anchorCtr="0">
              <a:spAutoFit/>
            </a:bodyPr>
            <a:lstStyle/>
            <a:p>
              <a:pPr lvl="0">
                <a:buClr>
                  <a:srgbClr val="454A54"/>
                </a:buClr>
                <a:buSzPts val="3000"/>
              </a:pPr>
              <a:r>
                <a:rPr lang="en-US" sz="1600" b="1" dirty="0">
                  <a:solidFill>
                    <a:srgbClr val="3F3F3F"/>
                  </a:solidFill>
                </a:rPr>
                <a:t>Let's go phishing !!!</a:t>
              </a:r>
            </a:p>
          </p:txBody>
        </p:sp>
        <p:sp>
          <p:nvSpPr>
            <p:cNvPr id="10" name="Google Shape;323;p27">
              <a:extLst>
                <a:ext uri="{FF2B5EF4-FFF2-40B4-BE49-F238E27FC236}">
                  <a16:creationId xmlns:a16="http://schemas.microsoft.com/office/drawing/2014/main" id="{27123CBC-ADEF-4FDB-ADC4-DCAA06566F1D}"/>
                </a:ext>
              </a:extLst>
            </p:cNvPr>
            <p:cNvSpPr/>
            <p:nvPr/>
          </p:nvSpPr>
          <p:spPr>
            <a:xfrm>
              <a:off x="-6122" y="354725"/>
              <a:ext cx="83100" cy="336900"/>
            </a:xfrm>
            <a:prstGeom prst="rect">
              <a:avLst/>
            </a:prstGeom>
            <a:solidFill>
              <a:srgbClr val="CD372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grpSp>
      <p:sp>
        <p:nvSpPr>
          <p:cNvPr id="21" name="TextBox 20">
            <a:extLst>
              <a:ext uri="{FF2B5EF4-FFF2-40B4-BE49-F238E27FC236}">
                <a16:creationId xmlns:a16="http://schemas.microsoft.com/office/drawing/2014/main" id="{8E415F46-412C-45AE-A1CE-3D9C9CB44714}"/>
              </a:ext>
            </a:extLst>
          </p:cNvPr>
          <p:cNvSpPr txBox="1"/>
          <p:nvPr/>
        </p:nvSpPr>
        <p:spPr>
          <a:xfrm>
            <a:off x="697689" y="1136057"/>
            <a:ext cx="2789014" cy="307777"/>
          </a:xfrm>
          <a:prstGeom prst="rect">
            <a:avLst/>
          </a:prstGeom>
          <a:noFill/>
        </p:spPr>
        <p:txBody>
          <a:bodyPr wrap="square" rtlCol="0">
            <a:spAutoFit/>
          </a:bodyPr>
          <a:lstStyle/>
          <a:p>
            <a:pPr algn="ctr"/>
            <a:r>
              <a:rPr lang="en-US" b="1" dirty="0"/>
              <a:t>70000 – 80000sms/day/device</a:t>
            </a:r>
          </a:p>
        </p:txBody>
      </p:sp>
      <p:pic>
        <p:nvPicPr>
          <p:cNvPr id="23" name="Picture 22">
            <a:extLst>
              <a:ext uri="{FF2B5EF4-FFF2-40B4-BE49-F238E27FC236}">
                <a16:creationId xmlns:a16="http://schemas.microsoft.com/office/drawing/2014/main" id="{7666DE8F-D7D7-4B99-B3C2-19E4A1D21256}"/>
              </a:ext>
            </a:extLst>
          </p:cNvPr>
          <p:cNvPicPr>
            <a:picLocks noChangeAspect="1"/>
          </p:cNvPicPr>
          <p:nvPr/>
        </p:nvPicPr>
        <p:blipFill>
          <a:blip r:embed="rId3"/>
          <a:stretch>
            <a:fillRect/>
          </a:stretch>
        </p:blipFill>
        <p:spPr>
          <a:xfrm>
            <a:off x="458818" y="1665501"/>
            <a:ext cx="3266756" cy="897190"/>
          </a:xfrm>
          <a:prstGeom prst="rect">
            <a:avLst/>
          </a:prstGeom>
        </p:spPr>
      </p:pic>
      <p:pic>
        <p:nvPicPr>
          <p:cNvPr id="24" name="Picture 23">
            <a:extLst>
              <a:ext uri="{FF2B5EF4-FFF2-40B4-BE49-F238E27FC236}">
                <a16:creationId xmlns:a16="http://schemas.microsoft.com/office/drawing/2014/main" id="{8BA8C45F-1A0B-4856-B49D-5725863CB35C}"/>
              </a:ext>
            </a:extLst>
          </p:cNvPr>
          <p:cNvPicPr>
            <a:picLocks noChangeAspect="1"/>
          </p:cNvPicPr>
          <p:nvPr/>
        </p:nvPicPr>
        <p:blipFill>
          <a:blip r:embed="rId4"/>
          <a:stretch>
            <a:fillRect/>
          </a:stretch>
        </p:blipFill>
        <p:spPr>
          <a:xfrm>
            <a:off x="1282090" y="2573385"/>
            <a:ext cx="1596343" cy="1645787"/>
          </a:xfrm>
          <a:prstGeom prst="rect">
            <a:avLst/>
          </a:prstGeom>
        </p:spPr>
      </p:pic>
      <p:pic>
        <p:nvPicPr>
          <p:cNvPr id="25" name="Picture 24"/>
          <p:cNvPicPr>
            <a:picLocks noChangeAspect="1"/>
          </p:cNvPicPr>
          <p:nvPr/>
        </p:nvPicPr>
        <p:blipFill>
          <a:blip r:embed="rId5"/>
          <a:stretch>
            <a:fillRect/>
          </a:stretch>
        </p:blipFill>
        <p:spPr>
          <a:xfrm>
            <a:off x="4724823" y="1665501"/>
            <a:ext cx="3634545" cy="2215900"/>
          </a:xfrm>
          <a:prstGeom prst="rect">
            <a:avLst/>
          </a:prstGeom>
        </p:spPr>
      </p:pic>
    </p:spTree>
    <p:extLst>
      <p:ext uri="{BB962C8B-B14F-4D97-AF65-F5344CB8AC3E}">
        <p14:creationId xmlns:p14="http://schemas.microsoft.com/office/powerpoint/2010/main" val="427683627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pSp>
        <p:nvGrpSpPr>
          <p:cNvPr id="408" name="Google Shape;408;p33"/>
          <p:cNvGrpSpPr/>
          <p:nvPr/>
        </p:nvGrpSpPr>
        <p:grpSpPr>
          <a:xfrm>
            <a:off x="-6122" y="354725"/>
            <a:ext cx="8364271" cy="336900"/>
            <a:chOff x="-6122" y="354725"/>
            <a:chExt cx="8364271" cy="336900"/>
          </a:xfrm>
        </p:grpSpPr>
        <p:sp>
          <p:nvSpPr>
            <p:cNvPr id="409" name="Google Shape;409;p33"/>
            <p:cNvSpPr txBox="1"/>
            <p:nvPr/>
          </p:nvSpPr>
          <p:spPr>
            <a:xfrm>
              <a:off x="348749" y="365375"/>
              <a:ext cx="8009400" cy="315441"/>
            </a:xfrm>
            <a:prstGeom prst="rect">
              <a:avLst/>
            </a:prstGeom>
            <a:noFill/>
            <a:ln>
              <a:noFill/>
            </a:ln>
          </p:spPr>
          <p:txBody>
            <a:bodyPr spcFirstLastPara="1" wrap="square" lIns="68575" tIns="34275" rIns="68575" bIns="34275" anchor="t" anchorCtr="0">
              <a:spAutoFit/>
            </a:bodyPr>
            <a:lstStyle/>
            <a:p>
              <a:pPr lvl="0">
                <a:buClr>
                  <a:srgbClr val="454A54"/>
                </a:buClr>
                <a:buSzPts val="3000"/>
              </a:pPr>
              <a:r>
                <a:rPr lang="vi-VN" sz="1600" b="1" dirty="0">
                  <a:solidFill>
                    <a:srgbClr val="3F3F3F"/>
                  </a:solidFill>
                </a:rPr>
                <a:t>Case Study</a:t>
              </a:r>
            </a:p>
          </p:txBody>
        </p:sp>
        <p:sp>
          <p:nvSpPr>
            <p:cNvPr id="410" name="Google Shape;410;p33"/>
            <p:cNvSpPr/>
            <p:nvPr/>
          </p:nvSpPr>
          <p:spPr>
            <a:xfrm>
              <a:off x="-6122" y="354725"/>
              <a:ext cx="83100" cy="336900"/>
            </a:xfrm>
            <a:prstGeom prst="rect">
              <a:avLst/>
            </a:prstGeom>
            <a:solidFill>
              <a:srgbClr val="CD372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grpSp>
      <p:pic>
        <p:nvPicPr>
          <p:cNvPr id="416" name="Google Shape;416;p33"/>
          <p:cNvPicPr preferRelativeResize="0"/>
          <p:nvPr/>
        </p:nvPicPr>
        <p:blipFill rotWithShape="1">
          <a:blip r:embed="rId3">
            <a:alphaModFix/>
          </a:blip>
          <a:srcRect/>
          <a:stretch/>
        </p:blipFill>
        <p:spPr>
          <a:xfrm>
            <a:off x="7976544" y="396091"/>
            <a:ext cx="865478" cy="329126"/>
          </a:xfrm>
          <a:prstGeom prst="rect">
            <a:avLst/>
          </a:prstGeom>
          <a:noFill/>
          <a:ln>
            <a:noFill/>
          </a:ln>
        </p:spPr>
      </p:pic>
      <p:sp>
        <p:nvSpPr>
          <p:cNvPr id="13" name="TextBox 12"/>
          <p:cNvSpPr txBox="1"/>
          <p:nvPr/>
        </p:nvSpPr>
        <p:spPr>
          <a:xfrm>
            <a:off x="608158" y="1685384"/>
            <a:ext cx="3347744"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200" b="1" dirty="0"/>
              <a:t>Target</a:t>
            </a:r>
            <a:r>
              <a:rPr lang="en-US" sz="1200" dirty="0"/>
              <a:t>: The finance and banking sector in Viet Nam</a:t>
            </a:r>
          </a:p>
          <a:p>
            <a:pPr marL="285750" indent="-285750">
              <a:lnSpc>
                <a:spcPct val="150000"/>
              </a:lnSpc>
              <a:buFont typeface="Wingdings" panose="05000000000000000000" pitchFamily="2" charset="2"/>
              <a:buChar char="v"/>
            </a:pPr>
            <a:r>
              <a:rPr lang="en-US" sz="1200" dirty="0" smtClean="0"/>
              <a:t>Use </a:t>
            </a:r>
            <a:r>
              <a:rPr lang="en-US" sz="1200" dirty="0"/>
              <a:t>IMSI Catcher/SMS Broadcaster to send fake SMS</a:t>
            </a:r>
          </a:p>
          <a:p>
            <a:pPr marL="285750" indent="-285750">
              <a:lnSpc>
                <a:spcPct val="150000"/>
              </a:lnSpc>
              <a:buFont typeface="Wingdings" panose="05000000000000000000" pitchFamily="2" charset="2"/>
              <a:buChar char="v"/>
            </a:pPr>
            <a:r>
              <a:rPr lang="en-US" sz="1200" b="1" dirty="0"/>
              <a:t>Timeline</a:t>
            </a:r>
            <a:r>
              <a:rPr lang="en-US" sz="1200" dirty="0"/>
              <a:t>: 31/07/2022 - now</a:t>
            </a:r>
          </a:p>
          <a:p>
            <a:pPr marL="285750" indent="-285750">
              <a:lnSpc>
                <a:spcPct val="150000"/>
              </a:lnSpc>
              <a:buFont typeface="Wingdings" panose="05000000000000000000" pitchFamily="2" charset="2"/>
              <a:buChar char="v"/>
            </a:pPr>
            <a:r>
              <a:rPr lang="en-US" sz="1200" b="1" dirty="0"/>
              <a:t>IOC</a:t>
            </a:r>
            <a:r>
              <a:rPr lang="en-US" sz="1200" dirty="0"/>
              <a:t>: </a:t>
            </a:r>
            <a:r>
              <a:rPr lang="en-US" sz="1200" dirty="0" smtClean="0"/>
              <a:t>~500 </a:t>
            </a:r>
            <a:r>
              <a:rPr lang="en-US" sz="1200" dirty="0" smtClean="0"/>
              <a:t>Domains &amp; Subdomains</a:t>
            </a:r>
            <a:endParaRPr lang="en-US" sz="1200"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712" y="1334306"/>
            <a:ext cx="3553272" cy="2955139"/>
          </a:xfrm>
          <a:prstGeom prst="rect">
            <a:avLst/>
          </a:prstGeom>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pSp>
        <p:nvGrpSpPr>
          <p:cNvPr id="408" name="Google Shape;408;p33"/>
          <p:cNvGrpSpPr/>
          <p:nvPr/>
        </p:nvGrpSpPr>
        <p:grpSpPr>
          <a:xfrm>
            <a:off x="-6122" y="354725"/>
            <a:ext cx="8364271" cy="336900"/>
            <a:chOff x="-6122" y="354725"/>
            <a:chExt cx="8364271" cy="336900"/>
          </a:xfrm>
        </p:grpSpPr>
        <p:sp>
          <p:nvSpPr>
            <p:cNvPr id="409" name="Google Shape;409;p33"/>
            <p:cNvSpPr txBox="1"/>
            <p:nvPr/>
          </p:nvSpPr>
          <p:spPr>
            <a:xfrm>
              <a:off x="348749" y="365375"/>
              <a:ext cx="8009400" cy="315441"/>
            </a:xfrm>
            <a:prstGeom prst="rect">
              <a:avLst/>
            </a:prstGeom>
            <a:noFill/>
            <a:ln>
              <a:noFill/>
            </a:ln>
          </p:spPr>
          <p:txBody>
            <a:bodyPr spcFirstLastPara="1" wrap="square" lIns="68575" tIns="34275" rIns="68575" bIns="34275" anchor="t" anchorCtr="0">
              <a:spAutoFit/>
            </a:bodyPr>
            <a:lstStyle/>
            <a:p>
              <a:pPr lvl="0">
                <a:buClr>
                  <a:srgbClr val="454A54"/>
                </a:buClr>
                <a:buSzPts val="3000"/>
              </a:pPr>
              <a:r>
                <a:rPr lang="vi-VN" sz="1600" b="1" dirty="0">
                  <a:solidFill>
                    <a:srgbClr val="3F3F3F"/>
                  </a:solidFill>
                </a:rPr>
                <a:t>Case Study</a:t>
              </a:r>
            </a:p>
          </p:txBody>
        </p:sp>
        <p:sp>
          <p:nvSpPr>
            <p:cNvPr id="410" name="Google Shape;410;p33"/>
            <p:cNvSpPr/>
            <p:nvPr/>
          </p:nvSpPr>
          <p:spPr>
            <a:xfrm>
              <a:off x="-6122" y="354725"/>
              <a:ext cx="83100" cy="336900"/>
            </a:xfrm>
            <a:prstGeom prst="rect">
              <a:avLst/>
            </a:prstGeom>
            <a:solidFill>
              <a:srgbClr val="CD372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grpSp>
      <p:pic>
        <p:nvPicPr>
          <p:cNvPr id="416" name="Google Shape;416;p33"/>
          <p:cNvPicPr preferRelativeResize="0"/>
          <p:nvPr/>
        </p:nvPicPr>
        <p:blipFill rotWithShape="1">
          <a:blip r:embed="rId3">
            <a:alphaModFix/>
          </a:blip>
          <a:srcRect/>
          <a:stretch/>
        </p:blipFill>
        <p:spPr>
          <a:xfrm>
            <a:off x="7976544" y="396091"/>
            <a:ext cx="865478" cy="329126"/>
          </a:xfrm>
          <a:prstGeom prst="rect">
            <a:avLst/>
          </a:prstGeom>
          <a:noFill/>
          <a:ln>
            <a:noFill/>
          </a:ln>
        </p:spPr>
      </p:pic>
      <p:sp>
        <p:nvSpPr>
          <p:cNvPr id="13" name="TextBox 12"/>
          <p:cNvSpPr txBox="1"/>
          <p:nvPr/>
        </p:nvSpPr>
        <p:spPr>
          <a:xfrm>
            <a:off x="425605" y="1877889"/>
            <a:ext cx="4011968" cy="1477328"/>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200" b="1" dirty="0" smtClean="0"/>
              <a:t>Domain</a:t>
            </a:r>
            <a:r>
              <a:rPr lang="en-US" sz="1200" dirty="0" smtClean="0"/>
              <a:t>: </a:t>
            </a:r>
            <a:r>
              <a:rPr lang="en-US" sz="1200" dirty="0" err="1" smtClean="0"/>
              <a:t>vn</a:t>
            </a:r>
            <a:r>
              <a:rPr lang="en-US" sz="1200" dirty="0" smtClean="0"/>
              <a:t>-** (.xyz, .top, .life, .info, …)</a:t>
            </a:r>
          </a:p>
          <a:p>
            <a:pPr marL="285750" indent="-285750">
              <a:lnSpc>
                <a:spcPct val="150000"/>
              </a:lnSpc>
              <a:buFont typeface="Wingdings" panose="05000000000000000000" pitchFamily="2" charset="2"/>
              <a:buChar char="v"/>
            </a:pPr>
            <a:r>
              <a:rPr lang="en-US" sz="1200" b="1" dirty="0" smtClean="0"/>
              <a:t>Subdomain: </a:t>
            </a:r>
            <a:r>
              <a:rPr lang="en-US" sz="1200" dirty="0" smtClean="0"/>
              <a:t>[bank].</a:t>
            </a:r>
            <a:r>
              <a:rPr lang="en-US" sz="1200" dirty="0" err="1" smtClean="0"/>
              <a:t>vn</a:t>
            </a:r>
            <a:r>
              <a:rPr lang="en-US" sz="1200" dirty="0" smtClean="0"/>
              <a:t>-**, [bank].com.vn-**</a:t>
            </a:r>
            <a:endParaRPr lang="en-US" sz="1200" b="1" dirty="0"/>
          </a:p>
          <a:p>
            <a:pPr marL="285750" indent="-285750">
              <a:lnSpc>
                <a:spcPct val="150000"/>
              </a:lnSpc>
              <a:buFont typeface="Wingdings" panose="05000000000000000000" pitchFamily="2" charset="2"/>
              <a:buChar char="v"/>
            </a:pPr>
            <a:r>
              <a:rPr lang="en-US" sz="1200" b="1" dirty="0" smtClean="0"/>
              <a:t>Check mobile device</a:t>
            </a:r>
            <a:endParaRPr lang="en-US" sz="1200" b="1" dirty="0"/>
          </a:p>
          <a:p>
            <a:pPr marL="285750" indent="-285750">
              <a:lnSpc>
                <a:spcPct val="150000"/>
              </a:lnSpc>
              <a:buFont typeface="Wingdings" panose="05000000000000000000" pitchFamily="2" charset="2"/>
              <a:buChar char="v"/>
            </a:pPr>
            <a:r>
              <a:rPr lang="en-US" sz="1200" b="1" dirty="0" smtClean="0"/>
              <a:t>5-7 domains/day</a:t>
            </a:r>
            <a:endParaRPr lang="en-US" sz="1200" dirty="0"/>
          </a:p>
          <a:p>
            <a:pPr marL="285750" indent="-285750">
              <a:lnSpc>
                <a:spcPct val="150000"/>
              </a:lnSpc>
              <a:buFont typeface="Wingdings" panose="05000000000000000000" pitchFamily="2" charset="2"/>
              <a:buChar char="v"/>
            </a:pPr>
            <a:r>
              <a:rPr lang="en-US" sz="1200" b="1" dirty="0" smtClean="0"/>
              <a:t>Registrar</a:t>
            </a:r>
            <a:r>
              <a:rPr lang="en-US" sz="1200" b="1" dirty="0"/>
              <a:t>: </a:t>
            </a:r>
            <a:r>
              <a:rPr lang="en-US" sz="1200" dirty="0" err="1" smtClean="0"/>
              <a:t>NameSilo</a:t>
            </a:r>
            <a:r>
              <a:rPr lang="en-US" sz="1200" dirty="0" smtClean="0"/>
              <a:t> LLC</a:t>
            </a:r>
            <a:r>
              <a:rPr lang="en-US" sz="1200" dirty="0"/>
              <a:t>, </a:t>
            </a:r>
            <a:r>
              <a:rPr lang="en-US" sz="1200" dirty="0" smtClean="0"/>
              <a:t>GNAME.COM </a:t>
            </a:r>
            <a:r>
              <a:rPr lang="en-US" sz="1200" dirty="0"/>
              <a:t>PTE. LTD</a:t>
            </a:r>
            <a:endParaRPr lang="en-US" sz="1200" dirty="0"/>
          </a:p>
        </p:txBody>
      </p:sp>
      <p:pic>
        <p:nvPicPr>
          <p:cNvPr id="2" name="Picture 1"/>
          <p:cNvPicPr>
            <a:picLocks noChangeAspect="1"/>
          </p:cNvPicPr>
          <p:nvPr/>
        </p:nvPicPr>
        <p:blipFill>
          <a:blip r:embed="rId4"/>
          <a:stretch>
            <a:fillRect/>
          </a:stretch>
        </p:blipFill>
        <p:spPr>
          <a:xfrm>
            <a:off x="4740099" y="857817"/>
            <a:ext cx="1858593" cy="3938097"/>
          </a:xfrm>
          <a:prstGeom prst="rect">
            <a:avLst/>
          </a:prstGeom>
        </p:spPr>
      </p:pic>
      <p:pic>
        <p:nvPicPr>
          <p:cNvPr id="3" name="Picture 2"/>
          <p:cNvPicPr>
            <a:picLocks noChangeAspect="1"/>
          </p:cNvPicPr>
          <p:nvPr/>
        </p:nvPicPr>
        <p:blipFill>
          <a:blip r:embed="rId5"/>
          <a:stretch>
            <a:fillRect/>
          </a:stretch>
        </p:blipFill>
        <p:spPr>
          <a:xfrm>
            <a:off x="6598692" y="857817"/>
            <a:ext cx="2442766" cy="3772218"/>
          </a:xfrm>
          <a:prstGeom prst="rect">
            <a:avLst/>
          </a:prstGeom>
        </p:spPr>
      </p:pic>
      <p:sp>
        <p:nvSpPr>
          <p:cNvPr id="4" name="Rectangle 3"/>
          <p:cNvSpPr/>
          <p:nvPr/>
        </p:nvSpPr>
        <p:spPr>
          <a:xfrm>
            <a:off x="5397690" y="1132764"/>
            <a:ext cx="545910" cy="19106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p:cNvSpPr/>
          <p:nvPr/>
        </p:nvSpPr>
        <p:spPr>
          <a:xfrm>
            <a:off x="6901218" y="1589849"/>
            <a:ext cx="898477" cy="19106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p:cNvSpPr/>
          <p:nvPr/>
        </p:nvSpPr>
        <p:spPr>
          <a:xfrm>
            <a:off x="5227093" y="4155743"/>
            <a:ext cx="336644" cy="295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ectangle 13"/>
          <p:cNvSpPr/>
          <p:nvPr/>
        </p:nvSpPr>
        <p:spPr>
          <a:xfrm>
            <a:off x="7911375" y="941695"/>
            <a:ext cx="545910" cy="19106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12172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9" name="Google Shape;329;p28"/>
          <p:cNvPicPr preferRelativeResize="0"/>
          <p:nvPr/>
        </p:nvPicPr>
        <p:blipFill rotWithShape="1">
          <a:blip r:embed="rId3">
            <a:alphaModFix/>
          </a:blip>
          <a:srcRect/>
          <a:stretch/>
        </p:blipFill>
        <p:spPr>
          <a:xfrm>
            <a:off x="0" y="0"/>
            <a:ext cx="4329959" cy="4743450"/>
          </a:xfrm>
          <a:prstGeom prst="rect">
            <a:avLst/>
          </a:prstGeom>
          <a:noFill/>
          <a:ln>
            <a:noFill/>
          </a:ln>
        </p:spPr>
      </p:pic>
      <p:pic>
        <p:nvPicPr>
          <p:cNvPr id="330" name="Google Shape;330;p28"/>
          <p:cNvPicPr preferRelativeResize="0"/>
          <p:nvPr/>
        </p:nvPicPr>
        <p:blipFill rotWithShape="1">
          <a:blip r:embed="rId4">
            <a:alphaModFix/>
          </a:blip>
          <a:srcRect/>
          <a:stretch/>
        </p:blipFill>
        <p:spPr>
          <a:xfrm>
            <a:off x="3543300" y="1040130"/>
            <a:ext cx="4723561" cy="2331720"/>
          </a:xfrm>
          <a:prstGeom prst="rect">
            <a:avLst/>
          </a:prstGeom>
          <a:noFill/>
          <a:ln>
            <a:noFill/>
          </a:ln>
        </p:spPr>
      </p:pic>
      <p:sp>
        <p:nvSpPr>
          <p:cNvPr id="331" name="Google Shape;331;p28"/>
          <p:cNvSpPr txBox="1"/>
          <p:nvPr/>
        </p:nvSpPr>
        <p:spPr>
          <a:xfrm>
            <a:off x="3943350" y="1929006"/>
            <a:ext cx="4044300" cy="553968"/>
          </a:xfrm>
          <a:prstGeom prst="rect">
            <a:avLst/>
          </a:prstGeom>
          <a:noFill/>
          <a:ln>
            <a:noFill/>
          </a:ln>
        </p:spPr>
        <p:txBody>
          <a:bodyPr spcFirstLastPara="1" wrap="square" lIns="68575" tIns="34275" rIns="68575" bIns="34275" anchor="t" anchorCtr="0">
            <a:spAutoFit/>
          </a:bodyPr>
          <a:lstStyle/>
          <a:p>
            <a:pPr lvl="0">
              <a:lnSpc>
                <a:spcPct val="150000"/>
              </a:lnSpc>
            </a:pPr>
            <a:r>
              <a:rPr lang="en-US" sz="2100" b="1" dirty="0" smtClean="0">
                <a:solidFill>
                  <a:schemeClr val="lt1"/>
                </a:solidFill>
                <a:latin typeface="Arial"/>
                <a:ea typeface="Arial"/>
                <a:cs typeface="Arial"/>
                <a:sym typeface="Arial"/>
              </a:rPr>
              <a:t>3</a:t>
            </a:r>
            <a:r>
              <a:rPr lang="vi" sz="2100" b="1" dirty="0" smtClean="0">
                <a:solidFill>
                  <a:schemeClr val="lt1"/>
                </a:solidFill>
                <a:latin typeface="Arial"/>
                <a:ea typeface="Arial"/>
                <a:cs typeface="Arial"/>
                <a:sym typeface="Arial"/>
              </a:rPr>
              <a:t>. </a:t>
            </a:r>
            <a:r>
              <a:rPr lang="en-US" sz="2100" b="1" dirty="0" smtClean="0">
                <a:solidFill>
                  <a:schemeClr val="lt1"/>
                </a:solidFill>
              </a:rPr>
              <a:t>Detection &amp; Response</a:t>
            </a:r>
            <a:endParaRPr sz="1100" dirty="0"/>
          </a:p>
        </p:txBody>
      </p:sp>
    </p:spTree>
    <p:extLst>
      <p:ext uri="{BB962C8B-B14F-4D97-AF65-F5344CB8AC3E}">
        <p14:creationId xmlns:p14="http://schemas.microsoft.com/office/powerpoint/2010/main" val="198225919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pSp>
        <p:nvGrpSpPr>
          <p:cNvPr id="408" name="Google Shape;408;p33"/>
          <p:cNvGrpSpPr/>
          <p:nvPr/>
        </p:nvGrpSpPr>
        <p:grpSpPr>
          <a:xfrm>
            <a:off x="-6122" y="354725"/>
            <a:ext cx="8364271" cy="336900"/>
            <a:chOff x="-6122" y="354725"/>
            <a:chExt cx="8364271" cy="336900"/>
          </a:xfrm>
        </p:grpSpPr>
        <p:sp>
          <p:nvSpPr>
            <p:cNvPr id="409" name="Google Shape;409;p33"/>
            <p:cNvSpPr txBox="1"/>
            <p:nvPr/>
          </p:nvSpPr>
          <p:spPr>
            <a:xfrm>
              <a:off x="348749" y="365375"/>
              <a:ext cx="8009400" cy="315441"/>
            </a:xfrm>
            <a:prstGeom prst="rect">
              <a:avLst/>
            </a:prstGeom>
            <a:noFill/>
            <a:ln>
              <a:noFill/>
            </a:ln>
          </p:spPr>
          <p:txBody>
            <a:bodyPr spcFirstLastPara="1" wrap="square" lIns="68575" tIns="34275" rIns="68575" bIns="34275" anchor="t" anchorCtr="0">
              <a:spAutoFit/>
            </a:bodyPr>
            <a:lstStyle/>
            <a:p>
              <a:pPr lvl="0">
                <a:buClr>
                  <a:srgbClr val="454A54"/>
                </a:buClr>
                <a:buSzPts val="3000"/>
              </a:pPr>
              <a:r>
                <a:rPr lang="en-US" sz="1600" b="1" dirty="0" smtClean="0">
                  <a:solidFill>
                    <a:srgbClr val="3F3F3F"/>
                  </a:solidFill>
                </a:rPr>
                <a:t>Detection</a:t>
              </a:r>
              <a:endParaRPr lang="vi-VN" sz="1600" b="1" dirty="0">
                <a:solidFill>
                  <a:srgbClr val="3F3F3F"/>
                </a:solidFill>
              </a:endParaRPr>
            </a:p>
          </p:txBody>
        </p:sp>
        <p:sp>
          <p:nvSpPr>
            <p:cNvPr id="410" name="Google Shape;410;p33"/>
            <p:cNvSpPr/>
            <p:nvPr/>
          </p:nvSpPr>
          <p:spPr>
            <a:xfrm>
              <a:off x="-6122" y="354725"/>
              <a:ext cx="83100" cy="336900"/>
            </a:xfrm>
            <a:prstGeom prst="rect">
              <a:avLst/>
            </a:prstGeom>
            <a:solidFill>
              <a:srgbClr val="CD372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grpSp>
      <p:pic>
        <p:nvPicPr>
          <p:cNvPr id="416" name="Google Shape;416;p33"/>
          <p:cNvPicPr preferRelativeResize="0"/>
          <p:nvPr/>
        </p:nvPicPr>
        <p:blipFill rotWithShape="1">
          <a:blip r:embed="rId3">
            <a:alphaModFix/>
          </a:blip>
          <a:srcRect/>
          <a:stretch/>
        </p:blipFill>
        <p:spPr>
          <a:xfrm>
            <a:off x="7976544" y="396091"/>
            <a:ext cx="865478" cy="329126"/>
          </a:xfrm>
          <a:prstGeom prst="rect">
            <a:avLst/>
          </a:prstGeom>
          <a:noFill/>
          <a:ln>
            <a:noFill/>
          </a:ln>
        </p:spPr>
      </p:pic>
      <p:graphicFrame>
        <p:nvGraphicFramePr>
          <p:cNvPr id="11" name="Diagram 10"/>
          <p:cNvGraphicFramePr/>
          <p:nvPr>
            <p:extLst>
              <p:ext uri="{D42A27DB-BD31-4B8C-83A1-F6EECF244321}">
                <p14:modId xmlns:p14="http://schemas.microsoft.com/office/powerpoint/2010/main" val="936276130"/>
              </p:ext>
            </p:extLst>
          </p:nvPr>
        </p:nvGraphicFramePr>
        <p:xfrm>
          <a:off x="4608821" y="957359"/>
          <a:ext cx="4336750" cy="31002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Picture 11"/>
          <p:cNvPicPr>
            <a:picLocks noChangeAspect="1"/>
          </p:cNvPicPr>
          <p:nvPr/>
        </p:nvPicPr>
        <p:blipFill>
          <a:blip r:embed="rId9"/>
          <a:stretch>
            <a:fillRect/>
          </a:stretch>
        </p:blipFill>
        <p:spPr>
          <a:xfrm>
            <a:off x="300708" y="1659395"/>
            <a:ext cx="4629853" cy="1691823"/>
          </a:xfrm>
          <a:prstGeom prst="rect">
            <a:avLst/>
          </a:prstGeom>
        </p:spPr>
      </p:pic>
      <p:sp>
        <p:nvSpPr>
          <p:cNvPr id="14" name="Rectangle 13"/>
          <p:cNvSpPr/>
          <p:nvPr/>
        </p:nvSpPr>
        <p:spPr>
          <a:xfrm>
            <a:off x="354509" y="1265701"/>
            <a:ext cx="2866490" cy="307777"/>
          </a:xfrm>
          <a:prstGeom prst="rect">
            <a:avLst/>
          </a:prstGeom>
        </p:spPr>
        <p:txBody>
          <a:bodyPr wrap="none">
            <a:spAutoFit/>
          </a:bodyPr>
          <a:lstStyle/>
          <a:p>
            <a:r>
              <a:rPr lang="en-US" b="1" dirty="0">
                <a:latin typeface="Trebuchet MS" panose="020B0603020202020204" pitchFamily="34" charset="0"/>
              </a:rPr>
              <a:t>Automatic detection of phishing</a:t>
            </a:r>
          </a:p>
        </p:txBody>
      </p:sp>
    </p:spTree>
    <p:extLst>
      <p:ext uri="{BB962C8B-B14F-4D97-AF65-F5344CB8AC3E}">
        <p14:creationId xmlns:p14="http://schemas.microsoft.com/office/powerpoint/2010/main" val="115994001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pSp>
        <p:nvGrpSpPr>
          <p:cNvPr id="408" name="Google Shape;408;p33"/>
          <p:cNvGrpSpPr/>
          <p:nvPr/>
        </p:nvGrpSpPr>
        <p:grpSpPr>
          <a:xfrm>
            <a:off x="-6122" y="354725"/>
            <a:ext cx="8364271" cy="336900"/>
            <a:chOff x="-6122" y="354725"/>
            <a:chExt cx="8364271" cy="336900"/>
          </a:xfrm>
        </p:grpSpPr>
        <p:sp>
          <p:nvSpPr>
            <p:cNvPr id="409" name="Google Shape;409;p33"/>
            <p:cNvSpPr txBox="1"/>
            <p:nvPr/>
          </p:nvSpPr>
          <p:spPr>
            <a:xfrm>
              <a:off x="348749" y="365375"/>
              <a:ext cx="8009400" cy="315441"/>
            </a:xfrm>
            <a:prstGeom prst="rect">
              <a:avLst/>
            </a:prstGeom>
            <a:noFill/>
            <a:ln>
              <a:noFill/>
            </a:ln>
          </p:spPr>
          <p:txBody>
            <a:bodyPr spcFirstLastPara="1" wrap="square" lIns="68575" tIns="34275" rIns="68575" bIns="34275" anchor="t" anchorCtr="0">
              <a:spAutoFit/>
            </a:bodyPr>
            <a:lstStyle/>
            <a:p>
              <a:pPr lvl="0">
                <a:buClr>
                  <a:srgbClr val="454A54"/>
                </a:buClr>
                <a:buSzPts val="3000"/>
              </a:pPr>
              <a:r>
                <a:rPr lang="en-US" sz="1600" b="1" dirty="0" smtClean="0">
                  <a:solidFill>
                    <a:srgbClr val="3F3F3F"/>
                  </a:solidFill>
                </a:rPr>
                <a:t>Detection</a:t>
              </a:r>
              <a:endParaRPr lang="vi-VN" sz="1600" b="1" dirty="0">
                <a:solidFill>
                  <a:srgbClr val="3F3F3F"/>
                </a:solidFill>
              </a:endParaRPr>
            </a:p>
          </p:txBody>
        </p:sp>
        <p:sp>
          <p:nvSpPr>
            <p:cNvPr id="410" name="Google Shape;410;p33"/>
            <p:cNvSpPr/>
            <p:nvPr/>
          </p:nvSpPr>
          <p:spPr>
            <a:xfrm>
              <a:off x="-6122" y="354725"/>
              <a:ext cx="83100" cy="336900"/>
            </a:xfrm>
            <a:prstGeom prst="rect">
              <a:avLst/>
            </a:prstGeom>
            <a:solidFill>
              <a:srgbClr val="CD372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grpSp>
      <p:pic>
        <p:nvPicPr>
          <p:cNvPr id="416" name="Google Shape;416;p33"/>
          <p:cNvPicPr preferRelativeResize="0"/>
          <p:nvPr/>
        </p:nvPicPr>
        <p:blipFill rotWithShape="1">
          <a:blip r:embed="rId3">
            <a:alphaModFix/>
          </a:blip>
          <a:srcRect/>
          <a:stretch/>
        </p:blipFill>
        <p:spPr>
          <a:xfrm>
            <a:off x="7976544" y="396091"/>
            <a:ext cx="865478" cy="329126"/>
          </a:xfrm>
          <a:prstGeom prst="rect">
            <a:avLst/>
          </a:prstGeom>
          <a:noFill/>
          <a:ln>
            <a:noFill/>
          </a:ln>
        </p:spPr>
      </p:pic>
      <p:sp>
        <p:nvSpPr>
          <p:cNvPr id="28" name="Can 27"/>
          <p:cNvSpPr/>
          <p:nvPr/>
        </p:nvSpPr>
        <p:spPr>
          <a:xfrm>
            <a:off x="497091" y="1159875"/>
            <a:ext cx="589143" cy="705745"/>
          </a:xfrm>
          <a:prstGeom prst="can">
            <a:avLst/>
          </a:prstGeom>
          <a:solidFill>
            <a:srgbClr val="FFAB40"/>
          </a:solidFill>
          <a:ln w="25400" cap="flat" cmpd="sng" algn="ctr">
            <a:solidFill>
              <a:srgbClr val="FFAB4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FFFF"/>
                </a:solidFill>
                <a:effectLst/>
                <a:uLnTx/>
                <a:uFillTx/>
                <a:latin typeface="Arial"/>
                <a:ea typeface="+mn-ea"/>
                <a:cs typeface="+mn-cs"/>
              </a:rPr>
              <a:t>DNS</a:t>
            </a:r>
            <a:endParaRPr kumimoji="0" lang="en-US" sz="1800"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29" name="Can 28"/>
          <p:cNvSpPr/>
          <p:nvPr/>
        </p:nvSpPr>
        <p:spPr>
          <a:xfrm>
            <a:off x="497090" y="2129508"/>
            <a:ext cx="589143" cy="699608"/>
          </a:xfrm>
          <a:prstGeom prst="can">
            <a:avLst/>
          </a:prstGeom>
          <a:solidFill>
            <a:srgbClr val="FFAB40"/>
          </a:solidFill>
          <a:ln w="25400" cap="flat" cmpd="sng" algn="ctr">
            <a:solidFill>
              <a:srgbClr val="FFAB4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Arial"/>
                <a:ea typeface="+mn-ea"/>
                <a:cs typeface="+mn-cs"/>
              </a:rPr>
              <a:t>WHOIS</a:t>
            </a:r>
          </a:p>
        </p:txBody>
      </p:sp>
      <p:sp>
        <p:nvSpPr>
          <p:cNvPr id="30" name="Can 29"/>
          <p:cNvSpPr/>
          <p:nvPr/>
        </p:nvSpPr>
        <p:spPr>
          <a:xfrm>
            <a:off x="497091" y="3056183"/>
            <a:ext cx="589143" cy="760977"/>
          </a:xfrm>
          <a:prstGeom prst="can">
            <a:avLst/>
          </a:prstGeom>
          <a:solidFill>
            <a:srgbClr val="FFAB40"/>
          </a:solidFill>
          <a:ln w="25400" cap="flat" cmpd="sng" algn="ctr">
            <a:solidFill>
              <a:srgbClr val="FFAB4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solidFill>
                <a:effectLst/>
                <a:uLnTx/>
                <a:uFillTx/>
                <a:latin typeface="Arial"/>
                <a:ea typeface="+mn-ea"/>
                <a:cs typeface="+mn-cs"/>
              </a:rPr>
              <a:t>Other</a:t>
            </a:r>
          </a:p>
        </p:txBody>
      </p:sp>
      <p:sp>
        <p:nvSpPr>
          <p:cNvPr id="31" name="Rounded Rectangle 30"/>
          <p:cNvSpPr/>
          <p:nvPr/>
        </p:nvSpPr>
        <p:spPr>
          <a:xfrm>
            <a:off x="1706062" y="2227698"/>
            <a:ext cx="1055549" cy="503227"/>
          </a:xfrm>
          <a:prstGeom prst="roundRect">
            <a:avLst/>
          </a:prstGeom>
          <a:solidFill>
            <a:srgbClr val="0097A7"/>
          </a:solidFill>
          <a:ln w="25400" cap="flat" cmpd="sng" algn="ctr">
            <a:solidFill>
              <a:srgbClr val="0097A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Arial"/>
                <a:ea typeface="+mn-ea"/>
                <a:cs typeface="+mn-cs"/>
              </a:rPr>
              <a:t>Storage</a:t>
            </a:r>
          </a:p>
        </p:txBody>
      </p:sp>
      <p:cxnSp>
        <p:nvCxnSpPr>
          <p:cNvPr id="32" name="Elbow Connector 31"/>
          <p:cNvCxnSpPr>
            <a:stCxn id="28" idx="4"/>
            <a:endCxn id="31" idx="0"/>
          </p:cNvCxnSpPr>
          <p:nvPr/>
        </p:nvCxnSpPr>
        <p:spPr>
          <a:xfrm>
            <a:off x="1086234" y="1512748"/>
            <a:ext cx="1147603" cy="714950"/>
          </a:xfrm>
          <a:prstGeom prst="bentConnector2">
            <a:avLst/>
          </a:prstGeom>
          <a:noFill/>
          <a:ln w="9525" cap="flat" cmpd="sng" algn="ctr">
            <a:solidFill>
              <a:srgbClr val="FFAB40">
                <a:shade val="95000"/>
                <a:satMod val="105000"/>
              </a:srgbClr>
            </a:solidFill>
            <a:prstDash val="solid"/>
            <a:tailEnd type="triangle"/>
          </a:ln>
          <a:effectLst/>
        </p:spPr>
      </p:cxnSp>
      <p:cxnSp>
        <p:nvCxnSpPr>
          <p:cNvPr id="33" name="Straight Arrow Connector 32"/>
          <p:cNvCxnSpPr>
            <a:stCxn id="29" idx="4"/>
            <a:endCxn id="31" idx="1"/>
          </p:cNvCxnSpPr>
          <p:nvPr/>
        </p:nvCxnSpPr>
        <p:spPr>
          <a:xfrm>
            <a:off x="1086233" y="2479312"/>
            <a:ext cx="619829" cy="0"/>
          </a:xfrm>
          <a:prstGeom prst="straightConnector1">
            <a:avLst/>
          </a:prstGeom>
          <a:noFill/>
          <a:ln w="9525" cap="flat" cmpd="sng" algn="ctr">
            <a:solidFill>
              <a:srgbClr val="FFAB40">
                <a:shade val="95000"/>
                <a:satMod val="105000"/>
              </a:srgbClr>
            </a:solidFill>
            <a:prstDash val="solid"/>
            <a:tailEnd type="triangle"/>
          </a:ln>
          <a:effectLst/>
        </p:spPr>
      </p:cxnSp>
      <p:cxnSp>
        <p:nvCxnSpPr>
          <p:cNvPr id="34" name="Elbow Connector 33"/>
          <p:cNvCxnSpPr>
            <a:stCxn id="30" idx="4"/>
            <a:endCxn id="31" idx="2"/>
          </p:cNvCxnSpPr>
          <p:nvPr/>
        </p:nvCxnSpPr>
        <p:spPr>
          <a:xfrm flipV="1">
            <a:off x="1086234" y="2730925"/>
            <a:ext cx="1147603" cy="705747"/>
          </a:xfrm>
          <a:prstGeom prst="bentConnector2">
            <a:avLst/>
          </a:prstGeom>
          <a:noFill/>
          <a:ln w="9525" cap="flat" cmpd="sng" algn="ctr">
            <a:solidFill>
              <a:srgbClr val="FFAB40">
                <a:shade val="95000"/>
                <a:satMod val="105000"/>
              </a:srgbClr>
            </a:solidFill>
            <a:prstDash val="solid"/>
            <a:tailEnd type="triangle"/>
          </a:ln>
          <a:effectLst/>
        </p:spPr>
      </p:cxnSp>
      <p:sp>
        <p:nvSpPr>
          <p:cNvPr id="35" name="Rounded Rectangle 34"/>
          <p:cNvSpPr/>
          <p:nvPr/>
        </p:nvSpPr>
        <p:spPr>
          <a:xfrm>
            <a:off x="3080731" y="1512747"/>
            <a:ext cx="2798431" cy="1923925"/>
          </a:xfrm>
          <a:prstGeom prst="roundRect">
            <a:avLst/>
          </a:prstGeom>
          <a:noFill/>
          <a:ln w="9525" cap="flat" cmpd="sng" algn="ctr">
            <a:solidFill>
              <a:srgbClr val="78909C"/>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78909C"/>
              </a:solidFill>
              <a:effectLst/>
              <a:uLnTx/>
              <a:uFillTx/>
              <a:latin typeface="Arial"/>
              <a:ea typeface="+mn-ea"/>
              <a:cs typeface="+mn-cs"/>
            </a:endParaRPr>
          </a:p>
        </p:txBody>
      </p:sp>
      <p:pic>
        <p:nvPicPr>
          <p:cNvPr id="36" name="Picture 35"/>
          <p:cNvPicPr>
            <a:picLocks noChangeAspect="1"/>
          </p:cNvPicPr>
          <p:nvPr/>
        </p:nvPicPr>
        <p:blipFill>
          <a:blip r:embed="rId4"/>
          <a:stretch>
            <a:fillRect/>
          </a:stretch>
        </p:blipFill>
        <p:spPr>
          <a:xfrm>
            <a:off x="3230414" y="2129508"/>
            <a:ext cx="850634" cy="850634"/>
          </a:xfrm>
          <a:prstGeom prst="rect">
            <a:avLst/>
          </a:prstGeom>
        </p:spPr>
      </p:pic>
      <p:pic>
        <p:nvPicPr>
          <p:cNvPr id="37" name="Picture 36"/>
          <p:cNvPicPr>
            <a:picLocks noChangeAspect="1"/>
          </p:cNvPicPr>
          <p:nvPr/>
        </p:nvPicPr>
        <p:blipFill>
          <a:blip r:embed="rId5"/>
          <a:stretch>
            <a:fillRect/>
          </a:stretch>
        </p:blipFill>
        <p:spPr>
          <a:xfrm>
            <a:off x="4756108" y="1940288"/>
            <a:ext cx="1115895" cy="1115895"/>
          </a:xfrm>
          <a:prstGeom prst="rect">
            <a:avLst/>
          </a:prstGeom>
        </p:spPr>
      </p:pic>
      <p:pic>
        <p:nvPicPr>
          <p:cNvPr id="38" name="Picture 37"/>
          <p:cNvPicPr>
            <a:picLocks noChangeAspect="1"/>
          </p:cNvPicPr>
          <p:nvPr/>
        </p:nvPicPr>
        <p:blipFill>
          <a:blip r:embed="rId6"/>
          <a:stretch>
            <a:fillRect/>
          </a:stretch>
        </p:blipFill>
        <p:spPr>
          <a:xfrm>
            <a:off x="4081048" y="2140425"/>
            <a:ext cx="715620" cy="715620"/>
          </a:xfrm>
          <a:prstGeom prst="rect">
            <a:avLst/>
          </a:prstGeom>
        </p:spPr>
      </p:pic>
      <p:sp>
        <p:nvSpPr>
          <p:cNvPr id="39" name="TextBox 38"/>
          <p:cNvSpPr txBox="1"/>
          <p:nvPr/>
        </p:nvSpPr>
        <p:spPr>
          <a:xfrm>
            <a:off x="3838638" y="1675187"/>
            <a:ext cx="149736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Processing</a:t>
            </a:r>
          </a:p>
        </p:txBody>
      </p:sp>
      <p:cxnSp>
        <p:nvCxnSpPr>
          <p:cNvPr id="40" name="Straight Arrow Connector 39"/>
          <p:cNvCxnSpPr>
            <a:stCxn id="31" idx="3"/>
            <a:endCxn id="35" idx="1"/>
          </p:cNvCxnSpPr>
          <p:nvPr/>
        </p:nvCxnSpPr>
        <p:spPr>
          <a:xfrm flipV="1">
            <a:off x="2761611" y="2474710"/>
            <a:ext cx="319120" cy="4602"/>
          </a:xfrm>
          <a:prstGeom prst="straightConnector1">
            <a:avLst/>
          </a:prstGeom>
          <a:noFill/>
          <a:ln w="9525" cap="flat" cmpd="sng" algn="ctr">
            <a:solidFill>
              <a:srgbClr val="FFAB40">
                <a:shade val="95000"/>
                <a:satMod val="105000"/>
              </a:srgbClr>
            </a:solidFill>
            <a:prstDash val="solid"/>
            <a:tailEnd type="triangle"/>
          </a:ln>
          <a:effectLst/>
        </p:spPr>
      </p:cxnSp>
      <p:sp>
        <p:nvSpPr>
          <p:cNvPr id="41" name="Rounded Rectangle 40"/>
          <p:cNvSpPr/>
          <p:nvPr/>
        </p:nvSpPr>
        <p:spPr>
          <a:xfrm>
            <a:off x="6472045" y="2184396"/>
            <a:ext cx="1260465" cy="627678"/>
          </a:xfrm>
          <a:prstGeom prst="roundRect">
            <a:avLst/>
          </a:prstGeom>
          <a:solidFill>
            <a:srgbClr val="0097A7"/>
          </a:solidFill>
          <a:ln w="25400" cap="flat" cmpd="sng" algn="ctr">
            <a:solidFill>
              <a:srgbClr val="0097A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Arial"/>
                <a:ea typeface="+mn-ea"/>
                <a:cs typeface="+mn-cs"/>
              </a:rPr>
              <a:t>Monitor 24/7</a:t>
            </a:r>
          </a:p>
        </p:txBody>
      </p:sp>
      <p:cxnSp>
        <p:nvCxnSpPr>
          <p:cNvPr id="42" name="Straight Arrow Connector 41"/>
          <p:cNvCxnSpPr>
            <a:stCxn id="37" idx="3"/>
            <a:endCxn id="41" idx="1"/>
          </p:cNvCxnSpPr>
          <p:nvPr/>
        </p:nvCxnSpPr>
        <p:spPr>
          <a:xfrm flipV="1">
            <a:off x="5872003" y="2498235"/>
            <a:ext cx="600042" cy="1"/>
          </a:xfrm>
          <a:prstGeom prst="straightConnector1">
            <a:avLst/>
          </a:prstGeom>
          <a:noFill/>
          <a:ln w="9525" cap="flat" cmpd="sng" algn="ctr">
            <a:solidFill>
              <a:srgbClr val="FFAB40">
                <a:shade val="95000"/>
                <a:satMod val="105000"/>
              </a:srgbClr>
            </a:solidFill>
            <a:prstDash val="solid"/>
            <a:tailEnd type="triangle"/>
          </a:ln>
          <a:effectLst/>
        </p:spPr>
      </p:cxnSp>
      <p:pic>
        <p:nvPicPr>
          <p:cNvPr id="43" name="Picture 42"/>
          <p:cNvPicPr>
            <a:picLocks noChangeAspect="1"/>
          </p:cNvPicPr>
          <p:nvPr/>
        </p:nvPicPr>
        <p:blipFill>
          <a:blip r:embed="rId7"/>
          <a:stretch>
            <a:fillRect/>
          </a:stretch>
        </p:blipFill>
        <p:spPr>
          <a:xfrm>
            <a:off x="6658550" y="3774202"/>
            <a:ext cx="887454" cy="887454"/>
          </a:xfrm>
          <a:prstGeom prst="rect">
            <a:avLst/>
          </a:prstGeom>
        </p:spPr>
      </p:pic>
      <p:cxnSp>
        <p:nvCxnSpPr>
          <p:cNvPr id="44" name="Straight Arrow Connector 43"/>
          <p:cNvCxnSpPr>
            <a:stCxn id="41" idx="2"/>
            <a:endCxn id="43" idx="0"/>
          </p:cNvCxnSpPr>
          <p:nvPr/>
        </p:nvCxnSpPr>
        <p:spPr>
          <a:xfrm flipH="1">
            <a:off x="7102277" y="2812074"/>
            <a:ext cx="1" cy="962128"/>
          </a:xfrm>
          <a:prstGeom prst="straightConnector1">
            <a:avLst/>
          </a:prstGeom>
          <a:noFill/>
          <a:ln w="9525" cap="flat" cmpd="sng" algn="ctr">
            <a:solidFill>
              <a:srgbClr val="FFAB40">
                <a:shade val="95000"/>
                <a:satMod val="105000"/>
              </a:srgbClr>
            </a:solidFill>
            <a:prstDash val="solid"/>
            <a:tailEnd type="triangle"/>
          </a:ln>
          <a:effectLst/>
        </p:spPr>
      </p:cxnSp>
      <p:cxnSp>
        <p:nvCxnSpPr>
          <p:cNvPr id="45" name="Elbow Connector 44"/>
          <p:cNvCxnSpPr>
            <a:stCxn id="43" idx="1"/>
          </p:cNvCxnSpPr>
          <p:nvPr/>
        </p:nvCxnSpPr>
        <p:spPr>
          <a:xfrm rot="10800000">
            <a:off x="2509998" y="2730925"/>
            <a:ext cx="4148553" cy="1487004"/>
          </a:xfrm>
          <a:prstGeom prst="bentConnector3">
            <a:avLst>
              <a:gd name="adj1" fmla="val 99556"/>
            </a:avLst>
          </a:prstGeom>
          <a:noFill/>
          <a:ln w="9525" cap="flat" cmpd="sng" algn="ctr">
            <a:solidFill>
              <a:srgbClr val="FFAB40">
                <a:shade val="95000"/>
                <a:satMod val="105000"/>
              </a:srgbClr>
            </a:solidFill>
            <a:prstDash val="solid"/>
            <a:tailEnd type="triangle"/>
          </a:ln>
          <a:effectLst/>
        </p:spPr>
      </p:cxnSp>
    </p:spTree>
    <p:extLst>
      <p:ext uri="{BB962C8B-B14F-4D97-AF65-F5344CB8AC3E}">
        <p14:creationId xmlns:p14="http://schemas.microsoft.com/office/powerpoint/2010/main" val="300504001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88337877-EDA5-CF4E-A7BE-B9A5CCF16D0F}"/>
              </a:ext>
            </a:extLst>
          </p:cNvPr>
          <p:cNvPicPr>
            <a:picLocks noChangeAspect="1"/>
          </p:cNvPicPr>
          <p:nvPr/>
        </p:nvPicPr>
        <p:blipFill>
          <a:blip r:embed="rId2"/>
          <a:stretch>
            <a:fillRect/>
          </a:stretch>
        </p:blipFill>
        <p:spPr>
          <a:xfrm>
            <a:off x="7976545" y="396091"/>
            <a:ext cx="865478" cy="329126"/>
          </a:xfrm>
          <a:prstGeom prst="rect">
            <a:avLst/>
          </a:prstGeom>
        </p:spPr>
      </p:pic>
      <p:grpSp>
        <p:nvGrpSpPr>
          <p:cNvPr id="7" name="Google Shape;321;p27">
            <a:extLst>
              <a:ext uri="{FF2B5EF4-FFF2-40B4-BE49-F238E27FC236}">
                <a16:creationId xmlns:a16="http://schemas.microsoft.com/office/drawing/2014/main" id="{42860CFA-4971-4436-9D04-EA512EEE5491}"/>
              </a:ext>
            </a:extLst>
          </p:cNvPr>
          <p:cNvGrpSpPr/>
          <p:nvPr/>
        </p:nvGrpSpPr>
        <p:grpSpPr>
          <a:xfrm>
            <a:off x="-6122" y="354725"/>
            <a:ext cx="7793384" cy="336900"/>
            <a:chOff x="-6122" y="354725"/>
            <a:chExt cx="7793384" cy="336900"/>
          </a:xfrm>
        </p:grpSpPr>
        <p:sp>
          <p:nvSpPr>
            <p:cNvPr id="9" name="Google Shape;322;p27">
              <a:extLst>
                <a:ext uri="{FF2B5EF4-FFF2-40B4-BE49-F238E27FC236}">
                  <a16:creationId xmlns:a16="http://schemas.microsoft.com/office/drawing/2014/main" id="{63B2DBFF-E871-4645-AD09-2FCAE30E9D57}"/>
                </a:ext>
              </a:extLst>
            </p:cNvPr>
            <p:cNvSpPr txBox="1"/>
            <p:nvPr/>
          </p:nvSpPr>
          <p:spPr>
            <a:xfrm>
              <a:off x="348761" y="365386"/>
              <a:ext cx="7438500" cy="315600"/>
            </a:xfrm>
            <a:prstGeom prst="rect">
              <a:avLst/>
            </a:prstGeom>
            <a:noFill/>
            <a:ln>
              <a:noFill/>
            </a:ln>
          </p:spPr>
          <p:txBody>
            <a:bodyPr spcFirstLastPara="1" wrap="square" lIns="68575" tIns="34275" rIns="68575" bIns="34275" anchor="t" anchorCtr="0">
              <a:spAutoFit/>
            </a:bodyPr>
            <a:lstStyle/>
            <a:p>
              <a:pPr lvl="0">
                <a:buClr>
                  <a:srgbClr val="454A54"/>
                </a:buClr>
                <a:buSzPts val="3000"/>
              </a:pPr>
              <a:r>
                <a:rPr lang="en-US" sz="1600" b="1" dirty="0">
                  <a:solidFill>
                    <a:srgbClr val="3F3F3F"/>
                  </a:solidFill>
                </a:rPr>
                <a:t>Response</a:t>
              </a:r>
              <a:endParaRPr sz="1600" b="1" dirty="0">
                <a:solidFill>
                  <a:srgbClr val="3F3F3F"/>
                </a:solidFill>
              </a:endParaRPr>
            </a:p>
          </p:txBody>
        </p:sp>
        <p:sp>
          <p:nvSpPr>
            <p:cNvPr id="10" name="Google Shape;323;p27">
              <a:extLst>
                <a:ext uri="{FF2B5EF4-FFF2-40B4-BE49-F238E27FC236}">
                  <a16:creationId xmlns:a16="http://schemas.microsoft.com/office/drawing/2014/main" id="{27123CBC-ADEF-4FDB-ADC4-DCAA06566F1D}"/>
                </a:ext>
              </a:extLst>
            </p:cNvPr>
            <p:cNvSpPr/>
            <p:nvPr/>
          </p:nvSpPr>
          <p:spPr>
            <a:xfrm>
              <a:off x="-6122" y="354725"/>
              <a:ext cx="83100" cy="336900"/>
            </a:xfrm>
            <a:prstGeom prst="rect">
              <a:avLst/>
            </a:prstGeom>
            <a:solidFill>
              <a:srgbClr val="CD372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grpSp>
      <p:sp>
        <p:nvSpPr>
          <p:cNvPr id="29" name="TextBox 28"/>
          <p:cNvSpPr txBox="1"/>
          <p:nvPr/>
        </p:nvSpPr>
        <p:spPr>
          <a:xfrm>
            <a:off x="582038" y="1275953"/>
            <a:ext cx="652261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ysClr val="windowText" lastClr="000000"/>
                </a:solidFill>
                <a:effectLst/>
                <a:uLnTx/>
                <a:uFillTx/>
              </a:rPr>
              <a:t>For Organization:</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0" cap="none" spc="0" normalizeH="0" baseline="0" noProof="0" dirty="0" smtClean="0">
                <a:ln>
                  <a:noFill/>
                </a:ln>
                <a:solidFill>
                  <a:sysClr val="windowText" lastClr="000000"/>
                </a:solidFill>
                <a:effectLst/>
                <a:uLnTx/>
                <a:uFillTx/>
              </a:rPr>
              <a:t>Alert for customer</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0" cap="none" spc="0" normalizeH="0" baseline="0" noProof="0" dirty="0" smtClean="0">
                <a:ln>
                  <a:noFill/>
                </a:ln>
                <a:solidFill>
                  <a:sysClr val="windowText" lastClr="000000"/>
                </a:solidFill>
                <a:effectLst/>
                <a:uLnTx/>
                <a:uFillTx/>
              </a:rPr>
              <a:t>Monitor and Protect the company’s brand name</a:t>
            </a:r>
          </a:p>
        </p:txBody>
      </p:sp>
      <p:sp>
        <p:nvSpPr>
          <p:cNvPr id="30" name="TextBox 29"/>
          <p:cNvSpPr txBox="1"/>
          <p:nvPr/>
        </p:nvSpPr>
        <p:spPr>
          <a:xfrm>
            <a:off x="582038" y="2308733"/>
            <a:ext cx="6871526"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ysClr val="windowText" lastClr="000000"/>
                </a:solidFill>
                <a:effectLst/>
                <a:uLnTx/>
                <a:uFillTx/>
              </a:rPr>
              <a:t>For </a:t>
            </a:r>
            <a:r>
              <a:rPr kumimoji="0" lang="en-US" sz="1800" b="1" i="0" u="none" strike="noStrike" kern="0" cap="none" spc="0" normalizeH="0" baseline="0" noProof="0" dirty="0" err="1" smtClean="0">
                <a:ln>
                  <a:noFill/>
                </a:ln>
                <a:solidFill>
                  <a:sysClr val="windowText" lastClr="000000"/>
                </a:solidFill>
                <a:effectLst/>
                <a:uLnTx/>
                <a:uFillTx/>
              </a:rPr>
              <a:t>Viettel</a:t>
            </a:r>
            <a:r>
              <a:rPr kumimoji="0" lang="en-US" sz="1800" b="1" i="0" u="none" strike="noStrike" kern="0" cap="none" spc="0" normalizeH="0" baseline="0" noProof="0" dirty="0" smtClean="0">
                <a:ln>
                  <a:noFill/>
                </a:ln>
                <a:solidFill>
                  <a:sysClr val="windowText" lastClr="000000"/>
                </a:solidFill>
                <a:effectLst/>
                <a:uLnTx/>
                <a:uFillTx/>
              </a:rPr>
              <a:t> Threat Intelligence: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smtClean="0">
                <a:ln>
                  <a:noFill/>
                </a:ln>
                <a:solidFill>
                  <a:sysClr val="windowText" lastClr="000000"/>
                </a:solidFill>
                <a:effectLst/>
                <a:uLnTx/>
                <a:uFillTx/>
              </a:rPr>
              <a:t>Alert domains phishing/scam</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smtClean="0">
                <a:ln>
                  <a:noFill/>
                </a:ln>
                <a:solidFill>
                  <a:sysClr val="windowText" lastClr="000000"/>
                </a:solidFill>
                <a:effectLst/>
                <a:uLnTx/>
                <a:uFillTx/>
              </a:rPr>
              <a:t>Support to eliminate the domains.</a:t>
            </a:r>
          </a:p>
        </p:txBody>
      </p:sp>
      <p:pic>
        <p:nvPicPr>
          <p:cNvPr id="31" name="Picture 30"/>
          <p:cNvPicPr>
            <a:picLocks noChangeAspect="1"/>
          </p:cNvPicPr>
          <p:nvPr/>
        </p:nvPicPr>
        <p:blipFill>
          <a:blip r:embed="rId3"/>
          <a:stretch>
            <a:fillRect/>
          </a:stretch>
        </p:blipFill>
        <p:spPr>
          <a:xfrm>
            <a:off x="582039" y="3415157"/>
            <a:ext cx="5038406" cy="611658"/>
          </a:xfrm>
          <a:prstGeom prst="rect">
            <a:avLst/>
          </a:prstGeom>
        </p:spPr>
      </p:pic>
    </p:spTree>
    <p:extLst>
      <p:ext uri="{BB962C8B-B14F-4D97-AF65-F5344CB8AC3E}">
        <p14:creationId xmlns:p14="http://schemas.microsoft.com/office/powerpoint/2010/main" val="395526167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9" name="Google Shape;329;p28"/>
          <p:cNvPicPr preferRelativeResize="0"/>
          <p:nvPr/>
        </p:nvPicPr>
        <p:blipFill rotWithShape="1">
          <a:blip r:embed="rId3">
            <a:alphaModFix/>
          </a:blip>
          <a:srcRect/>
          <a:stretch/>
        </p:blipFill>
        <p:spPr>
          <a:xfrm>
            <a:off x="0" y="0"/>
            <a:ext cx="4329959" cy="4743450"/>
          </a:xfrm>
          <a:prstGeom prst="rect">
            <a:avLst/>
          </a:prstGeom>
          <a:noFill/>
          <a:ln>
            <a:noFill/>
          </a:ln>
        </p:spPr>
      </p:pic>
      <p:pic>
        <p:nvPicPr>
          <p:cNvPr id="330" name="Google Shape;330;p28"/>
          <p:cNvPicPr preferRelativeResize="0"/>
          <p:nvPr/>
        </p:nvPicPr>
        <p:blipFill rotWithShape="1">
          <a:blip r:embed="rId4">
            <a:alphaModFix/>
          </a:blip>
          <a:srcRect/>
          <a:stretch/>
        </p:blipFill>
        <p:spPr>
          <a:xfrm>
            <a:off x="3543300" y="1040130"/>
            <a:ext cx="4723561" cy="2331720"/>
          </a:xfrm>
          <a:prstGeom prst="rect">
            <a:avLst/>
          </a:prstGeom>
          <a:noFill/>
          <a:ln>
            <a:noFill/>
          </a:ln>
        </p:spPr>
      </p:pic>
      <p:sp>
        <p:nvSpPr>
          <p:cNvPr id="331" name="Google Shape;331;p28"/>
          <p:cNvSpPr txBox="1"/>
          <p:nvPr/>
        </p:nvSpPr>
        <p:spPr>
          <a:xfrm>
            <a:off x="3943350" y="1929006"/>
            <a:ext cx="4044300" cy="553968"/>
          </a:xfrm>
          <a:prstGeom prst="rect">
            <a:avLst/>
          </a:prstGeom>
          <a:noFill/>
          <a:ln>
            <a:noFill/>
          </a:ln>
        </p:spPr>
        <p:txBody>
          <a:bodyPr spcFirstLastPara="1" wrap="square" lIns="68575" tIns="34275" rIns="68575" bIns="34275" anchor="t" anchorCtr="0">
            <a:spAutoFit/>
          </a:bodyPr>
          <a:lstStyle/>
          <a:p>
            <a:pPr lvl="0">
              <a:lnSpc>
                <a:spcPct val="150000"/>
              </a:lnSpc>
            </a:pPr>
            <a:r>
              <a:rPr lang="en-US" sz="2100" b="1" dirty="0" smtClean="0">
                <a:solidFill>
                  <a:schemeClr val="lt1"/>
                </a:solidFill>
                <a:latin typeface="Arial"/>
                <a:ea typeface="Arial"/>
                <a:cs typeface="Arial"/>
                <a:sym typeface="Arial"/>
              </a:rPr>
              <a:t>4</a:t>
            </a:r>
            <a:r>
              <a:rPr lang="vi" sz="2100" b="1" dirty="0" smtClean="0">
                <a:solidFill>
                  <a:schemeClr val="lt1"/>
                </a:solidFill>
                <a:latin typeface="Arial"/>
                <a:ea typeface="Arial"/>
                <a:cs typeface="Arial"/>
                <a:sym typeface="Arial"/>
              </a:rPr>
              <a:t>. </a:t>
            </a:r>
            <a:r>
              <a:rPr lang="en-US" sz="2100" b="1" dirty="0" smtClean="0">
                <a:solidFill>
                  <a:schemeClr val="lt1"/>
                </a:solidFill>
              </a:rPr>
              <a:t>Conclusion</a:t>
            </a:r>
            <a:endParaRPr sz="1100" dirty="0"/>
          </a:p>
        </p:txBody>
      </p:sp>
    </p:spTree>
    <p:extLst>
      <p:ext uri="{BB962C8B-B14F-4D97-AF65-F5344CB8AC3E}">
        <p14:creationId xmlns:p14="http://schemas.microsoft.com/office/powerpoint/2010/main" val="312620981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6"/>
        <p:cNvGrpSpPr/>
        <p:nvPr/>
      </p:nvGrpSpPr>
      <p:grpSpPr>
        <a:xfrm>
          <a:off x="0" y="0"/>
          <a:ext cx="0" cy="0"/>
          <a:chOff x="0" y="0"/>
          <a:chExt cx="0" cy="0"/>
        </a:xfrm>
      </p:grpSpPr>
      <p:sp>
        <p:nvSpPr>
          <p:cNvPr id="667" name="Google Shape;667;p50"/>
          <p:cNvSpPr txBox="1"/>
          <p:nvPr/>
        </p:nvSpPr>
        <p:spPr>
          <a:xfrm>
            <a:off x="2069573" y="1916085"/>
            <a:ext cx="5612589" cy="56166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3200" b="1" i="1" dirty="0" smtClean="0">
                <a:solidFill>
                  <a:schemeClr val="lt1"/>
                </a:solidFill>
                <a:latin typeface="Arial"/>
                <a:ea typeface="Arial"/>
                <a:cs typeface="Arial"/>
                <a:sym typeface="Arial"/>
              </a:rPr>
              <a:t>Thank you for attention!!!</a:t>
            </a:r>
            <a:endParaRPr sz="1800"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19</a:t>
            </a:fld>
            <a:endParaRPr lang="vi"/>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D66090-6EBC-4FAA-B9DB-FDD9974896B9}"/>
              </a:ext>
            </a:extLst>
          </p:cNvPr>
          <p:cNvSpPr>
            <a:spLocks noGrp="1"/>
          </p:cNvSpPr>
          <p:nvPr>
            <p:ph type="ctrTitle"/>
          </p:nvPr>
        </p:nvSpPr>
        <p:spPr/>
        <p:txBody>
          <a:bodyPr/>
          <a:lstStyle/>
          <a:p>
            <a:r>
              <a:rPr lang="en-US" dirty="0"/>
              <a:t>@whoami</a:t>
            </a:r>
          </a:p>
        </p:txBody>
      </p:sp>
      <p:grpSp>
        <p:nvGrpSpPr>
          <p:cNvPr id="18" name="Group 17">
            <a:extLst>
              <a:ext uri="{FF2B5EF4-FFF2-40B4-BE49-F238E27FC236}">
                <a16:creationId xmlns:a16="http://schemas.microsoft.com/office/drawing/2014/main" id="{227CCB2D-CA11-464B-B3B1-6A9A7FAEFEC1}"/>
              </a:ext>
            </a:extLst>
          </p:cNvPr>
          <p:cNvGrpSpPr/>
          <p:nvPr/>
        </p:nvGrpSpPr>
        <p:grpSpPr>
          <a:xfrm>
            <a:off x="1577975" y="1618229"/>
            <a:ext cx="5988049" cy="1529650"/>
            <a:chOff x="685800" y="1592829"/>
            <a:chExt cx="5988049" cy="1529650"/>
          </a:xfrm>
        </p:grpSpPr>
        <p:sp>
          <p:nvSpPr>
            <p:cNvPr id="7" name="Google Shape;262;p25">
              <a:extLst>
                <a:ext uri="{FF2B5EF4-FFF2-40B4-BE49-F238E27FC236}">
                  <a16:creationId xmlns:a16="http://schemas.microsoft.com/office/drawing/2014/main" id="{E38629D9-AA32-49B3-8202-4C4A1FB2D6FC}"/>
                </a:ext>
              </a:extLst>
            </p:cNvPr>
            <p:cNvSpPr txBox="1"/>
            <p:nvPr/>
          </p:nvSpPr>
          <p:spPr>
            <a:xfrm>
              <a:off x="1130300" y="1592829"/>
              <a:ext cx="5543549" cy="1529650"/>
            </a:xfrm>
            <a:prstGeom prst="rect">
              <a:avLst/>
            </a:prstGeom>
            <a:noFill/>
            <a:ln>
              <a:noFill/>
            </a:ln>
          </p:spPr>
          <p:txBody>
            <a:bodyPr spcFirstLastPara="1" wrap="square" lIns="0" tIns="0" rIns="0" bIns="0" anchor="t" anchorCtr="0">
              <a:spAutoFit/>
            </a:bodyPr>
            <a:lstStyle/>
            <a:p>
              <a:pPr marL="0" marR="0" lvl="0" indent="0" algn="l" defTabSz="457200" rtl="0" eaLnBrk="1" fontAlgn="auto" latinLnBrk="0" hangingPunct="1">
                <a:lnSpc>
                  <a:spcPct val="140012"/>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pitchFamily="34" charset="0"/>
                  <a:ea typeface="Barlow Medium"/>
                  <a:cs typeface="Barlow Medium"/>
                  <a:sym typeface="Barlow Medium"/>
                </a:rPr>
                <a:t>nghiant45@viettel.com.vn</a:t>
              </a:r>
            </a:p>
            <a:p>
              <a:pPr marL="0" marR="0" lvl="0" indent="0" algn="l" defTabSz="457200" rtl="0" eaLnBrk="1" fontAlgn="auto" latinLnBrk="0" hangingPunct="1">
                <a:lnSpc>
                  <a:spcPct val="140012"/>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pitchFamily="34" charset="0"/>
                  <a:ea typeface="Barlow Medium"/>
                  <a:cs typeface="Barlow Medium"/>
                  <a:sym typeface="Barlow Medium"/>
                </a:rPr>
                <a:t>Security Analyst at </a:t>
              </a:r>
              <a:r>
                <a:rPr kumimoji="0" lang="en-US" sz="1600" b="0" i="1"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Viettel Threat Intelligence Center</a:t>
              </a:r>
            </a:p>
            <a:p>
              <a:pPr marL="0" marR="0" lvl="0" indent="0" algn="l" defTabSz="457200" rtl="0" eaLnBrk="1" fontAlgn="auto" latinLnBrk="0" hangingPunct="1">
                <a:lnSpc>
                  <a:spcPct val="140012"/>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Arial"/>
                  <a:sym typeface="Arial"/>
                </a:rPr>
                <a:t>@nghiant97</a:t>
              </a:r>
            </a:p>
            <a:p>
              <a:pPr marL="285750" marR="0" lvl="0" indent="-285750" algn="l" defTabSz="457200" rtl="0" eaLnBrk="1" fontAlgn="auto" latinLnBrk="0" hangingPunct="1">
                <a:lnSpc>
                  <a:spcPct val="140012"/>
                </a:lnSpc>
                <a:spcBef>
                  <a:spcPts val="0"/>
                </a:spcBef>
                <a:spcAft>
                  <a:spcPts val="0"/>
                </a:spcAft>
                <a:buClrTx/>
                <a:buSzTx/>
                <a:buFont typeface="Wingdings" panose="05000000000000000000" pitchFamily="2" charset="2"/>
                <a:buChar char="ü"/>
                <a:tabLst/>
                <a:defRPr/>
              </a:pPr>
              <a:endParaRPr kumimoji="0" lang="en-US" sz="1600" b="0" i="0" u="none" strike="noStrike" kern="1200" cap="none" spc="0" normalizeH="0" baseline="0" noProof="0" dirty="0">
                <a:ln>
                  <a:noFill/>
                </a:ln>
                <a:solidFill>
                  <a:prstClr val="black"/>
                </a:solidFill>
                <a:effectLst/>
                <a:uLnTx/>
                <a:uFillTx/>
                <a:latin typeface="Barlow Medium"/>
                <a:ea typeface="Barlow Medium"/>
                <a:cs typeface="Barlow Medium"/>
                <a:sym typeface="Barlow Medium"/>
              </a:endParaRPr>
            </a:p>
            <a:p>
              <a:pPr marL="171450" marR="0" lvl="0" indent="-171450" algn="l" defTabSz="457200" rtl="0" eaLnBrk="1" fontAlgn="auto" latinLnBrk="0" hangingPunct="1">
                <a:lnSpc>
                  <a:spcPct val="140012"/>
                </a:lnSpc>
                <a:spcBef>
                  <a:spcPts val="0"/>
                </a:spcBef>
                <a:spcAft>
                  <a:spcPts val="0"/>
                </a:spcAft>
                <a:buClrTx/>
                <a:buSzTx/>
                <a:buFontTx/>
                <a:buChar char="-"/>
                <a:tabLst/>
                <a:defRPr/>
              </a:pPr>
              <a:endParaRPr kumimoji="0" sz="700" b="0" i="0" u="none" strike="noStrike" kern="1200" cap="none" spc="0" normalizeH="0" baseline="0" noProof="0" dirty="0">
                <a:ln>
                  <a:noFill/>
                </a:ln>
                <a:solidFill>
                  <a:prstClr val="black"/>
                </a:solidFill>
                <a:effectLst/>
                <a:uLnTx/>
                <a:uFillTx/>
                <a:latin typeface="Trebuchet MS" panose="020B0603020202020204"/>
                <a:ea typeface="+mn-ea"/>
                <a:cs typeface="Arial"/>
                <a:sym typeface="Arial"/>
              </a:endParaRPr>
            </a:p>
          </p:txBody>
        </p:sp>
        <p:pic>
          <p:nvPicPr>
            <p:cNvPr id="13" name="Graphic 12" descr="Briefcase with solid fill">
              <a:extLst>
                <a:ext uri="{FF2B5EF4-FFF2-40B4-BE49-F238E27FC236}">
                  <a16:creationId xmlns:a16="http://schemas.microsoft.com/office/drawing/2014/main" id="{BABF643D-7831-4C1C-A2FE-51B3774C177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85800" y="1962150"/>
              <a:ext cx="285750" cy="285750"/>
            </a:xfrm>
            <a:prstGeom prst="rect">
              <a:avLst/>
            </a:prstGeom>
          </p:spPr>
        </p:pic>
        <p:pic>
          <p:nvPicPr>
            <p:cNvPr id="1028" name="Picture 4" descr="Telegram Black icon PNG and SVG Vector Free Download">
              <a:extLst>
                <a:ext uri="{FF2B5EF4-FFF2-40B4-BE49-F238E27FC236}">
                  <a16:creationId xmlns:a16="http://schemas.microsoft.com/office/drawing/2014/main" id="{46D0C06F-A9ED-4208-97DD-172E7BFED4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119" y="2325688"/>
              <a:ext cx="265112" cy="265112"/>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descr="Email with solid fill">
              <a:extLst>
                <a:ext uri="{FF2B5EF4-FFF2-40B4-BE49-F238E27FC236}">
                  <a16:creationId xmlns:a16="http://schemas.microsoft.com/office/drawing/2014/main" id="{139D16CE-1772-4C80-8A7C-D55445103E9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6119" y="1611879"/>
              <a:ext cx="285750" cy="285750"/>
            </a:xfrm>
            <a:prstGeom prst="rect">
              <a:avLst/>
            </a:prstGeom>
          </p:spPr>
        </p:pic>
      </p:grpSp>
    </p:spTree>
    <p:extLst>
      <p:ext uri="{BB962C8B-B14F-4D97-AF65-F5344CB8AC3E}">
        <p14:creationId xmlns:p14="http://schemas.microsoft.com/office/powerpoint/2010/main" val="35606829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7"/>
          <p:cNvPicPr preferRelativeResize="0"/>
          <p:nvPr/>
        </p:nvPicPr>
        <p:blipFill rotWithShape="1">
          <a:blip r:embed="rId3">
            <a:alphaModFix/>
          </a:blip>
          <a:srcRect/>
          <a:stretch/>
        </p:blipFill>
        <p:spPr>
          <a:xfrm>
            <a:off x="6005499" y="-326463"/>
            <a:ext cx="2982729" cy="5965458"/>
          </a:xfrm>
          <a:prstGeom prst="rect">
            <a:avLst/>
          </a:prstGeom>
          <a:noFill/>
          <a:ln>
            <a:noFill/>
          </a:ln>
        </p:spPr>
      </p:pic>
      <p:pic>
        <p:nvPicPr>
          <p:cNvPr id="80" name="Google Shape;80;p17"/>
          <p:cNvPicPr preferRelativeResize="0"/>
          <p:nvPr/>
        </p:nvPicPr>
        <p:blipFill rotWithShape="1">
          <a:blip r:embed="rId4">
            <a:alphaModFix/>
          </a:blip>
          <a:srcRect/>
          <a:stretch/>
        </p:blipFill>
        <p:spPr>
          <a:xfrm>
            <a:off x="6469583" y="0"/>
            <a:ext cx="5143500" cy="5143500"/>
          </a:xfrm>
          <a:prstGeom prst="rect">
            <a:avLst/>
          </a:prstGeom>
          <a:noFill/>
          <a:ln>
            <a:noFill/>
          </a:ln>
        </p:spPr>
      </p:pic>
      <p:sp>
        <p:nvSpPr>
          <p:cNvPr id="81" name="Google Shape;81;p17"/>
          <p:cNvSpPr txBox="1"/>
          <p:nvPr/>
        </p:nvSpPr>
        <p:spPr>
          <a:xfrm>
            <a:off x="348761" y="260161"/>
            <a:ext cx="7438388" cy="530915"/>
          </a:xfrm>
          <a:prstGeom prst="rect">
            <a:avLst/>
          </a:prstGeom>
          <a:noFill/>
          <a:ln>
            <a:noFill/>
          </a:ln>
        </p:spPr>
        <p:txBody>
          <a:bodyPr spcFirstLastPara="1" wrap="square" lIns="68575" tIns="34275" rIns="68575" bIns="34275" anchor="t" anchorCtr="0">
            <a:spAutoFit/>
          </a:bodyPr>
          <a:lstStyle/>
          <a:p>
            <a:pPr lvl="0">
              <a:buClr>
                <a:srgbClr val="454A54"/>
              </a:buClr>
              <a:buSzPts val="3000"/>
            </a:pPr>
            <a:r>
              <a:rPr lang="en-US" sz="3000" dirty="0">
                <a:solidFill>
                  <a:srgbClr val="454A54"/>
                </a:solidFill>
              </a:rPr>
              <a:t>TABLE OF CONTENTS</a:t>
            </a:r>
            <a:endParaRPr sz="1100" dirty="0"/>
          </a:p>
        </p:txBody>
      </p:sp>
      <p:sp>
        <p:nvSpPr>
          <p:cNvPr id="82" name="Google Shape;82;p17"/>
          <p:cNvSpPr/>
          <p:nvPr/>
        </p:nvSpPr>
        <p:spPr>
          <a:xfrm>
            <a:off x="-6122" y="354725"/>
            <a:ext cx="82979" cy="336988"/>
          </a:xfrm>
          <a:prstGeom prst="rect">
            <a:avLst/>
          </a:prstGeom>
          <a:solidFill>
            <a:srgbClr val="CD372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grpSp>
        <p:nvGrpSpPr>
          <p:cNvPr id="83" name="Google Shape;83;p17"/>
          <p:cNvGrpSpPr/>
          <p:nvPr/>
        </p:nvGrpSpPr>
        <p:grpSpPr>
          <a:xfrm>
            <a:off x="348761" y="1716377"/>
            <a:ext cx="438151" cy="438150"/>
            <a:chOff x="5630333" y="1938867"/>
            <a:chExt cx="584201" cy="584200"/>
          </a:xfrm>
        </p:grpSpPr>
        <p:sp>
          <p:nvSpPr>
            <p:cNvPr id="84" name="Google Shape;84;p17"/>
            <p:cNvSpPr/>
            <p:nvPr/>
          </p:nvSpPr>
          <p:spPr>
            <a:xfrm>
              <a:off x="5630333" y="1938867"/>
              <a:ext cx="584200" cy="584200"/>
            </a:xfrm>
            <a:prstGeom prst="roundRect">
              <a:avLst>
                <a:gd name="adj" fmla="val 16667"/>
              </a:avLst>
            </a:prstGeom>
            <a:solidFill>
              <a:srgbClr val="CF1E2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FFFFF"/>
                </a:solidFill>
                <a:latin typeface="Arial"/>
                <a:ea typeface="Arial"/>
                <a:cs typeface="Arial"/>
                <a:sym typeface="Arial"/>
              </a:endParaRPr>
            </a:p>
          </p:txBody>
        </p:sp>
        <p:sp>
          <p:nvSpPr>
            <p:cNvPr id="85" name="Google Shape;85;p17"/>
            <p:cNvSpPr txBox="1"/>
            <p:nvPr/>
          </p:nvSpPr>
          <p:spPr>
            <a:xfrm>
              <a:off x="5630334" y="2000134"/>
              <a:ext cx="584200" cy="46166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vi" sz="1800" b="1" i="0" u="none" strike="noStrike" cap="none">
                  <a:solidFill>
                    <a:srgbClr val="FFFFFF"/>
                  </a:solidFill>
                  <a:latin typeface="Arial"/>
                  <a:ea typeface="Arial"/>
                  <a:cs typeface="Arial"/>
                  <a:sym typeface="Arial"/>
                </a:rPr>
                <a:t>01</a:t>
              </a:r>
              <a:endParaRPr sz="1100"/>
            </a:p>
          </p:txBody>
        </p:sp>
      </p:grpSp>
      <p:sp>
        <p:nvSpPr>
          <p:cNvPr id="86" name="Google Shape;86;p17"/>
          <p:cNvSpPr txBox="1"/>
          <p:nvPr/>
        </p:nvSpPr>
        <p:spPr>
          <a:xfrm>
            <a:off x="932970" y="1820034"/>
            <a:ext cx="4021263" cy="238497"/>
          </a:xfrm>
          <a:prstGeom prst="rect">
            <a:avLst/>
          </a:prstGeom>
          <a:noFill/>
          <a:ln>
            <a:noFill/>
          </a:ln>
        </p:spPr>
        <p:txBody>
          <a:bodyPr spcFirstLastPara="1" wrap="square" lIns="68575" tIns="34275" rIns="68575" bIns="34275" anchor="t" anchorCtr="0">
            <a:spAutoFit/>
          </a:bodyPr>
          <a:lstStyle/>
          <a:p>
            <a:pPr lvl="0">
              <a:buClr>
                <a:srgbClr val="3F3F3F"/>
              </a:buClr>
              <a:buSzPts val="1100"/>
            </a:pPr>
            <a:r>
              <a:rPr lang="en-US" sz="1100" b="1" dirty="0">
                <a:solidFill>
                  <a:srgbClr val="3F3F3F"/>
                </a:solidFill>
              </a:rPr>
              <a:t>Numbers</a:t>
            </a:r>
          </a:p>
        </p:txBody>
      </p:sp>
      <p:grpSp>
        <p:nvGrpSpPr>
          <p:cNvPr id="87" name="Google Shape;87;p17"/>
          <p:cNvGrpSpPr/>
          <p:nvPr/>
        </p:nvGrpSpPr>
        <p:grpSpPr>
          <a:xfrm>
            <a:off x="348761" y="2334063"/>
            <a:ext cx="438151" cy="438150"/>
            <a:chOff x="5630333" y="1938867"/>
            <a:chExt cx="584201" cy="584200"/>
          </a:xfrm>
        </p:grpSpPr>
        <p:sp>
          <p:nvSpPr>
            <p:cNvPr id="88" name="Google Shape;88;p17"/>
            <p:cNvSpPr/>
            <p:nvPr/>
          </p:nvSpPr>
          <p:spPr>
            <a:xfrm>
              <a:off x="5630333" y="1938867"/>
              <a:ext cx="584200" cy="584200"/>
            </a:xfrm>
            <a:prstGeom prst="roundRect">
              <a:avLst>
                <a:gd name="adj" fmla="val 16667"/>
              </a:avLst>
            </a:prstGeom>
            <a:solidFill>
              <a:srgbClr val="CF1E2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FFFFF"/>
                </a:solidFill>
                <a:latin typeface="Arial"/>
                <a:ea typeface="Arial"/>
                <a:cs typeface="Arial"/>
                <a:sym typeface="Arial"/>
              </a:endParaRPr>
            </a:p>
          </p:txBody>
        </p:sp>
        <p:sp>
          <p:nvSpPr>
            <p:cNvPr id="89" name="Google Shape;89;p17"/>
            <p:cNvSpPr txBox="1"/>
            <p:nvPr/>
          </p:nvSpPr>
          <p:spPr>
            <a:xfrm>
              <a:off x="5630334" y="2000134"/>
              <a:ext cx="584200" cy="46166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vi" sz="1800" b="1" i="0" u="none" strike="noStrike" cap="none">
                  <a:solidFill>
                    <a:srgbClr val="FFFFFF"/>
                  </a:solidFill>
                  <a:latin typeface="Arial"/>
                  <a:ea typeface="Arial"/>
                  <a:cs typeface="Arial"/>
                  <a:sym typeface="Arial"/>
                </a:rPr>
                <a:t>02</a:t>
              </a:r>
              <a:endParaRPr sz="1100"/>
            </a:p>
          </p:txBody>
        </p:sp>
      </p:grpSp>
      <p:sp>
        <p:nvSpPr>
          <p:cNvPr id="90" name="Google Shape;90;p17"/>
          <p:cNvSpPr txBox="1"/>
          <p:nvPr/>
        </p:nvSpPr>
        <p:spPr>
          <a:xfrm>
            <a:off x="932970" y="2437720"/>
            <a:ext cx="4021263" cy="238497"/>
          </a:xfrm>
          <a:prstGeom prst="rect">
            <a:avLst/>
          </a:prstGeom>
          <a:noFill/>
          <a:ln>
            <a:noFill/>
          </a:ln>
        </p:spPr>
        <p:txBody>
          <a:bodyPr spcFirstLastPara="1" wrap="square" lIns="68575" tIns="34275" rIns="68575" bIns="34275" anchor="t" anchorCtr="0">
            <a:spAutoFit/>
          </a:bodyPr>
          <a:lstStyle/>
          <a:p>
            <a:pPr lvl="0">
              <a:buClr>
                <a:srgbClr val="3F3F3F"/>
              </a:buClr>
              <a:buSzPts val="1100"/>
            </a:pPr>
            <a:r>
              <a:rPr lang="en-US" sz="1100" b="1" dirty="0">
                <a:solidFill>
                  <a:srgbClr val="3F3F3F"/>
                </a:solidFill>
              </a:rPr>
              <a:t>Analysis</a:t>
            </a:r>
          </a:p>
        </p:txBody>
      </p:sp>
      <p:grpSp>
        <p:nvGrpSpPr>
          <p:cNvPr id="91" name="Google Shape;91;p17"/>
          <p:cNvGrpSpPr/>
          <p:nvPr/>
        </p:nvGrpSpPr>
        <p:grpSpPr>
          <a:xfrm>
            <a:off x="348761" y="2976759"/>
            <a:ext cx="438151" cy="438150"/>
            <a:chOff x="5630333" y="1938867"/>
            <a:chExt cx="584201" cy="584200"/>
          </a:xfrm>
        </p:grpSpPr>
        <p:sp>
          <p:nvSpPr>
            <p:cNvPr id="92" name="Google Shape;92;p17"/>
            <p:cNvSpPr/>
            <p:nvPr/>
          </p:nvSpPr>
          <p:spPr>
            <a:xfrm>
              <a:off x="5630333" y="1938867"/>
              <a:ext cx="584200" cy="584200"/>
            </a:xfrm>
            <a:prstGeom prst="roundRect">
              <a:avLst>
                <a:gd name="adj" fmla="val 16667"/>
              </a:avLst>
            </a:prstGeom>
            <a:solidFill>
              <a:srgbClr val="CF1E2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FFFFF"/>
                </a:solidFill>
                <a:latin typeface="Arial"/>
                <a:ea typeface="Arial"/>
                <a:cs typeface="Arial"/>
                <a:sym typeface="Arial"/>
              </a:endParaRPr>
            </a:p>
          </p:txBody>
        </p:sp>
        <p:sp>
          <p:nvSpPr>
            <p:cNvPr id="93" name="Google Shape;93;p17"/>
            <p:cNvSpPr txBox="1"/>
            <p:nvPr/>
          </p:nvSpPr>
          <p:spPr>
            <a:xfrm>
              <a:off x="5630334" y="2000134"/>
              <a:ext cx="584200" cy="46166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vi" sz="1800" b="1" i="0" u="none" strike="noStrike" cap="none">
                  <a:solidFill>
                    <a:srgbClr val="FFFFFF"/>
                  </a:solidFill>
                  <a:latin typeface="Arial"/>
                  <a:ea typeface="Arial"/>
                  <a:cs typeface="Arial"/>
                  <a:sym typeface="Arial"/>
                </a:rPr>
                <a:t>03</a:t>
              </a:r>
              <a:endParaRPr sz="1800" b="1" i="0" u="none" strike="noStrike" cap="none">
                <a:solidFill>
                  <a:srgbClr val="FFFFFF"/>
                </a:solidFill>
                <a:latin typeface="Arial"/>
                <a:ea typeface="Arial"/>
                <a:cs typeface="Arial"/>
                <a:sym typeface="Arial"/>
              </a:endParaRPr>
            </a:p>
          </p:txBody>
        </p:sp>
      </p:grpSp>
      <p:sp>
        <p:nvSpPr>
          <p:cNvPr id="94" name="Google Shape;94;p17"/>
          <p:cNvSpPr txBox="1"/>
          <p:nvPr/>
        </p:nvSpPr>
        <p:spPr>
          <a:xfrm>
            <a:off x="932970" y="3080416"/>
            <a:ext cx="4021263" cy="238497"/>
          </a:xfrm>
          <a:prstGeom prst="rect">
            <a:avLst/>
          </a:prstGeom>
          <a:noFill/>
          <a:ln>
            <a:noFill/>
          </a:ln>
        </p:spPr>
        <p:txBody>
          <a:bodyPr spcFirstLastPara="1" wrap="square" lIns="68575" tIns="34275" rIns="68575" bIns="34275" anchor="t" anchorCtr="0">
            <a:spAutoFit/>
          </a:bodyPr>
          <a:lstStyle/>
          <a:p>
            <a:pPr lvl="0">
              <a:buClr>
                <a:srgbClr val="3F3F3F"/>
              </a:buClr>
              <a:buSzPts val="1100"/>
            </a:pPr>
            <a:r>
              <a:rPr lang="en-US" sz="1100" b="1" dirty="0">
                <a:solidFill>
                  <a:srgbClr val="3F3F3F"/>
                </a:solidFill>
              </a:rPr>
              <a:t>Detection &amp; Response</a:t>
            </a:r>
          </a:p>
        </p:txBody>
      </p:sp>
      <p:pic>
        <p:nvPicPr>
          <p:cNvPr id="99" name="Google Shape;99;p17"/>
          <p:cNvPicPr preferRelativeResize="0"/>
          <p:nvPr/>
        </p:nvPicPr>
        <p:blipFill rotWithShape="1">
          <a:blip r:embed="rId5">
            <a:alphaModFix/>
          </a:blip>
          <a:srcRect/>
          <a:stretch/>
        </p:blipFill>
        <p:spPr>
          <a:xfrm>
            <a:off x="430601" y="4501505"/>
            <a:ext cx="887583" cy="337532"/>
          </a:xfrm>
          <a:prstGeom prst="rect">
            <a:avLst/>
          </a:prstGeom>
          <a:noFill/>
          <a:ln>
            <a:noFill/>
          </a:ln>
        </p:spPr>
      </p:pic>
      <p:grpSp>
        <p:nvGrpSpPr>
          <p:cNvPr id="24" name="Google Shape;91;p17">
            <a:extLst>
              <a:ext uri="{FF2B5EF4-FFF2-40B4-BE49-F238E27FC236}">
                <a16:creationId xmlns:a16="http://schemas.microsoft.com/office/drawing/2014/main" id="{F01382B9-3980-430E-83A8-70CCC173A9BC}"/>
              </a:ext>
            </a:extLst>
          </p:cNvPr>
          <p:cNvGrpSpPr/>
          <p:nvPr/>
        </p:nvGrpSpPr>
        <p:grpSpPr>
          <a:xfrm>
            <a:off x="348761" y="3619455"/>
            <a:ext cx="438151" cy="438150"/>
            <a:chOff x="5630333" y="1938867"/>
            <a:chExt cx="584201" cy="584200"/>
          </a:xfrm>
        </p:grpSpPr>
        <p:sp>
          <p:nvSpPr>
            <p:cNvPr id="25" name="Google Shape;92;p17">
              <a:extLst>
                <a:ext uri="{FF2B5EF4-FFF2-40B4-BE49-F238E27FC236}">
                  <a16:creationId xmlns:a16="http://schemas.microsoft.com/office/drawing/2014/main" id="{69E1AAEB-2618-4A58-A6F4-43FAB911A6DB}"/>
                </a:ext>
              </a:extLst>
            </p:cNvPr>
            <p:cNvSpPr/>
            <p:nvPr/>
          </p:nvSpPr>
          <p:spPr>
            <a:xfrm>
              <a:off x="5630333" y="1938867"/>
              <a:ext cx="584200" cy="584200"/>
            </a:xfrm>
            <a:prstGeom prst="roundRect">
              <a:avLst>
                <a:gd name="adj" fmla="val 16667"/>
              </a:avLst>
            </a:prstGeom>
            <a:solidFill>
              <a:srgbClr val="CF1E2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FFFFF"/>
                </a:solidFill>
                <a:latin typeface="Arial"/>
                <a:ea typeface="Arial"/>
                <a:cs typeface="Arial"/>
                <a:sym typeface="Arial"/>
              </a:endParaRPr>
            </a:p>
          </p:txBody>
        </p:sp>
        <p:sp>
          <p:nvSpPr>
            <p:cNvPr id="26" name="Google Shape;93;p17">
              <a:extLst>
                <a:ext uri="{FF2B5EF4-FFF2-40B4-BE49-F238E27FC236}">
                  <a16:creationId xmlns:a16="http://schemas.microsoft.com/office/drawing/2014/main" id="{369FF17C-6F16-46E4-93F5-730A9FB2427A}"/>
                </a:ext>
              </a:extLst>
            </p:cNvPr>
            <p:cNvSpPr txBox="1"/>
            <p:nvPr/>
          </p:nvSpPr>
          <p:spPr>
            <a:xfrm>
              <a:off x="5630334" y="2000134"/>
              <a:ext cx="584200" cy="46166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vi" sz="1800" b="1" i="0" u="none" strike="noStrike" cap="none" dirty="0">
                  <a:solidFill>
                    <a:srgbClr val="FFFFFF"/>
                  </a:solidFill>
                  <a:latin typeface="Arial"/>
                  <a:ea typeface="Arial"/>
                  <a:cs typeface="Arial"/>
                  <a:sym typeface="Arial"/>
                </a:rPr>
                <a:t>0</a:t>
              </a:r>
              <a:r>
                <a:rPr lang="en-US" sz="1800" b="1" i="0" u="none" strike="noStrike" cap="none" dirty="0">
                  <a:solidFill>
                    <a:srgbClr val="FFFFFF"/>
                  </a:solidFill>
                  <a:latin typeface="Arial"/>
                  <a:ea typeface="Arial"/>
                  <a:cs typeface="Arial"/>
                  <a:sym typeface="Arial"/>
                </a:rPr>
                <a:t>4</a:t>
              </a:r>
              <a:endParaRPr sz="1800" b="1" i="0" u="none" strike="noStrike" cap="none" dirty="0">
                <a:solidFill>
                  <a:srgbClr val="FFFFFF"/>
                </a:solidFill>
                <a:latin typeface="Arial"/>
                <a:ea typeface="Arial"/>
                <a:cs typeface="Arial"/>
                <a:sym typeface="Arial"/>
              </a:endParaRPr>
            </a:p>
          </p:txBody>
        </p:sp>
      </p:grpSp>
      <p:sp>
        <p:nvSpPr>
          <p:cNvPr id="27" name="Google Shape;94;p17">
            <a:extLst>
              <a:ext uri="{FF2B5EF4-FFF2-40B4-BE49-F238E27FC236}">
                <a16:creationId xmlns:a16="http://schemas.microsoft.com/office/drawing/2014/main" id="{8707A57A-C3C5-420B-B58A-BC7BE64EF3D9}"/>
              </a:ext>
            </a:extLst>
          </p:cNvPr>
          <p:cNvSpPr txBox="1"/>
          <p:nvPr/>
        </p:nvSpPr>
        <p:spPr>
          <a:xfrm>
            <a:off x="932970" y="3723112"/>
            <a:ext cx="4021263" cy="238497"/>
          </a:xfrm>
          <a:prstGeom prst="rect">
            <a:avLst/>
          </a:prstGeom>
          <a:noFill/>
          <a:ln>
            <a:noFill/>
          </a:ln>
        </p:spPr>
        <p:txBody>
          <a:bodyPr spcFirstLastPara="1" wrap="square" lIns="68575" tIns="34275" rIns="68575" bIns="34275" anchor="t" anchorCtr="0">
            <a:spAutoFit/>
          </a:bodyPr>
          <a:lstStyle/>
          <a:p>
            <a:pPr lvl="0">
              <a:buClr>
                <a:srgbClr val="3F3F3F"/>
              </a:buClr>
              <a:buSzPts val="1100"/>
            </a:pPr>
            <a:r>
              <a:rPr lang="en-US" sz="1100" b="1" dirty="0">
                <a:solidFill>
                  <a:srgbClr val="3F3F3F"/>
                </a:solidFill>
              </a:rPr>
              <a:t>Conclusion</a:t>
            </a:r>
            <a:endParaRPr sz="1100" b="1" i="0" u="none" strike="noStrike" cap="none" dirty="0">
              <a:solidFill>
                <a:srgbClr val="3F3F3F"/>
              </a:solidFill>
              <a:latin typeface="Arial"/>
              <a:ea typeface="Arial"/>
              <a:cs typeface="Arial"/>
              <a:sym typeface="Arial"/>
            </a:endParaRP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6" name="Google Shape;106;p18"/>
          <p:cNvPicPr preferRelativeResize="0"/>
          <p:nvPr/>
        </p:nvPicPr>
        <p:blipFill rotWithShape="1">
          <a:blip r:embed="rId3">
            <a:alphaModFix/>
          </a:blip>
          <a:srcRect/>
          <a:stretch/>
        </p:blipFill>
        <p:spPr>
          <a:xfrm>
            <a:off x="0" y="0"/>
            <a:ext cx="4329959" cy="4743450"/>
          </a:xfrm>
          <a:prstGeom prst="rect">
            <a:avLst/>
          </a:prstGeom>
          <a:noFill/>
          <a:ln>
            <a:noFill/>
          </a:ln>
        </p:spPr>
      </p:pic>
      <p:pic>
        <p:nvPicPr>
          <p:cNvPr id="107" name="Google Shape;107;p18"/>
          <p:cNvPicPr preferRelativeResize="0"/>
          <p:nvPr/>
        </p:nvPicPr>
        <p:blipFill rotWithShape="1">
          <a:blip r:embed="rId4">
            <a:alphaModFix/>
          </a:blip>
          <a:srcRect/>
          <a:stretch/>
        </p:blipFill>
        <p:spPr>
          <a:xfrm>
            <a:off x="3543300" y="1040130"/>
            <a:ext cx="4723561" cy="2331720"/>
          </a:xfrm>
          <a:prstGeom prst="rect">
            <a:avLst/>
          </a:prstGeom>
          <a:noFill/>
          <a:ln>
            <a:noFill/>
          </a:ln>
        </p:spPr>
      </p:pic>
      <p:sp>
        <p:nvSpPr>
          <p:cNvPr id="108" name="Google Shape;108;p18"/>
          <p:cNvSpPr txBox="1"/>
          <p:nvPr/>
        </p:nvSpPr>
        <p:spPr>
          <a:xfrm>
            <a:off x="3882977" y="2009797"/>
            <a:ext cx="4044300" cy="39238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2100" b="1" i="0" u="none" strike="noStrike" cap="none" dirty="0">
                <a:solidFill>
                  <a:schemeClr val="lt1"/>
                </a:solidFill>
                <a:latin typeface="Arial"/>
                <a:ea typeface="Arial"/>
                <a:cs typeface="Arial"/>
                <a:sym typeface="Arial"/>
              </a:rPr>
              <a:t>1. </a:t>
            </a:r>
            <a:r>
              <a:rPr lang="en-US" sz="2100" b="1" i="0" u="none" strike="noStrike" cap="none" dirty="0" smtClean="0">
                <a:solidFill>
                  <a:schemeClr val="lt1"/>
                </a:solidFill>
                <a:latin typeface="Arial"/>
                <a:ea typeface="Arial"/>
                <a:cs typeface="Arial"/>
                <a:sym typeface="Arial"/>
              </a:rPr>
              <a:t>Numbers</a:t>
            </a:r>
            <a:endParaRPr sz="1100" dirty="0"/>
          </a:p>
        </p:txBody>
      </p:sp>
      <p:pic>
        <p:nvPicPr>
          <p:cNvPr id="6" name="Picture 4" descr="2022 year PNG images free download, New year 2022 PNG">
            <a:extLst>
              <a:ext uri="{FF2B5EF4-FFF2-40B4-BE49-F238E27FC236}">
                <a16:creationId xmlns:a16="http://schemas.microsoft.com/office/drawing/2014/main" id="{DBBAC014-92B7-4C16-B2B2-21405804B3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2765" y="3220442"/>
            <a:ext cx="2798286" cy="18659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23"/>
          <p:cNvPicPr preferRelativeResize="0"/>
          <p:nvPr/>
        </p:nvPicPr>
        <p:blipFill rotWithShape="1">
          <a:blip r:embed="rId3">
            <a:alphaModFix/>
          </a:blip>
          <a:srcRect/>
          <a:stretch/>
        </p:blipFill>
        <p:spPr>
          <a:xfrm>
            <a:off x="7976544" y="396091"/>
            <a:ext cx="865478" cy="329126"/>
          </a:xfrm>
          <a:prstGeom prst="rect">
            <a:avLst/>
          </a:prstGeom>
          <a:noFill/>
          <a:ln>
            <a:noFill/>
          </a:ln>
        </p:spPr>
      </p:pic>
      <p:grpSp>
        <p:nvGrpSpPr>
          <p:cNvPr id="263" name="Google Shape;263;p23"/>
          <p:cNvGrpSpPr/>
          <p:nvPr/>
        </p:nvGrpSpPr>
        <p:grpSpPr>
          <a:xfrm>
            <a:off x="-6122" y="354725"/>
            <a:ext cx="7793383" cy="336900"/>
            <a:chOff x="-6122" y="354725"/>
            <a:chExt cx="7793383" cy="336900"/>
          </a:xfrm>
        </p:grpSpPr>
        <p:sp>
          <p:nvSpPr>
            <p:cNvPr id="264" name="Google Shape;264;p23"/>
            <p:cNvSpPr txBox="1"/>
            <p:nvPr/>
          </p:nvSpPr>
          <p:spPr>
            <a:xfrm>
              <a:off x="348761" y="365386"/>
              <a:ext cx="7438500" cy="315600"/>
            </a:xfrm>
            <a:prstGeom prst="rect">
              <a:avLst/>
            </a:prstGeom>
            <a:noFill/>
            <a:ln>
              <a:noFill/>
            </a:ln>
          </p:spPr>
          <p:txBody>
            <a:bodyPr spcFirstLastPara="1" wrap="square" lIns="68575" tIns="34275" rIns="68575" bIns="34275" anchor="t" anchorCtr="0">
              <a:spAutoFit/>
            </a:bodyPr>
            <a:lstStyle/>
            <a:p>
              <a:pPr lvl="0">
                <a:buClr>
                  <a:srgbClr val="454A54"/>
                </a:buClr>
                <a:buSzPts val="3000"/>
              </a:pPr>
              <a:r>
                <a:rPr lang="en-US" sz="1600" b="1" dirty="0">
                  <a:solidFill>
                    <a:srgbClr val="3F3F3F"/>
                  </a:solidFill>
                </a:rPr>
                <a:t>Numbers</a:t>
              </a:r>
            </a:p>
          </p:txBody>
        </p:sp>
        <p:sp>
          <p:nvSpPr>
            <p:cNvPr id="265" name="Google Shape;265;p23"/>
            <p:cNvSpPr/>
            <p:nvPr/>
          </p:nvSpPr>
          <p:spPr>
            <a:xfrm>
              <a:off x="-6122" y="354725"/>
              <a:ext cx="83100" cy="336900"/>
            </a:xfrm>
            <a:prstGeom prst="rect">
              <a:avLst/>
            </a:prstGeom>
            <a:solidFill>
              <a:srgbClr val="CD372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grpSp>
      <p:sp>
        <p:nvSpPr>
          <p:cNvPr id="43" name="Google Shape;262;p25">
            <a:extLst>
              <a:ext uri="{FF2B5EF4-FFF2-40B4-BE49-F238E27FC236}">
                <a16:creationId xmlns:a16="http://schemas.microsoft.com/office/drawing/2014/main" id="{1B8E9ACE-20B1-4EB1-8C1D-7E478F382E56}"/>
              </a:ext>
            </a:extLst>
          </p:cNvPr>
          <p:cNvSpPr txBox="1"/>
          <p:nvPr/>
        </p:nvSpPr>
        <p:spPr>
          <a:xfrm>
            <a:off x="254142" y="704336"/>
            <a:ext cx="1640608" cy="258532"/>
          </a:xfrm>
          <a:prstGeom prst="rect">
            <a:avLst/>
          </a:prstGeom>
          <a:noFill/>
          <a:ln>
            <a:noFill/>
          </a:ln>
        </p:spPr>
        <p:txBody>
          <a:bodyPr spcFirstLastPara="1" wrap="square" lIns="0" tIns="0" rIns="0" bIns="0" anchor="t" anchorCtr="0">
            <a:spAutoFit/>
          </a:bodyPr>
          <a:lstStyle/>
          <a:p>
            <a:pPr defTabSz="457200">
              <a:lnSpc>
                <a:spcPct val="140012"/>
              </a:lnSpc>
              <a:buClrTx/>
              <a:buFontTx/>
              <a:buNone/>
            </a:pPr>
            <a:r>
              <a:rPr lang="en-US" sz="1200" i="1" kern="1200" dirty="0">
                <a:solidFill>
                  <a:prstClr val="black"/>
                </a:solidFill>
                <a:latin typeface="Barlow Medium"/>
                <a:ea typeface="+mn-ea"/>
                <a:sym typeface="Barlow Medium"/>
              </a:rPr>
              <a:t>(data update 08/2022)</a:t>
            </a:r>
            <a:endParaRPr lang="en-US" sz="500" i="1" kern="1200" dirty="0">
              <a:solidFill>
                <a:prstClr val="black"/>
              </a:solidFill>
              <a:latin typeface="Trebuchet MS" panose="020B0603020202020204"/>
              <a:ea typeface="+mn-ea"/>
            </a:endParaRPr>
          </a:p>
        </p:txBody>
      </p:sp>
      <p:grpSp>
        <p:nvGrpSpPr>
          <p:cNvPr id="61" name="Group 60"/>
          <p:cNvGrpSpPr/>
          <p:nvPr/>
        </p:nvGrpSpPr>
        <p:grpSpPr>
          <a:xfrm>
            <a:off x="1064744" y="1114461"/>
            <a:ext cx="1826769" cy="1028704"/>
            <a:chOff x="2506332" y="1188237"/>
            <a:chExt cx="1826769" cy="1028704"/>
          </a:xfrm>
        </p:grpSpPr>
        <p:sp>
          <p:nvSpPr>
            <p:cNvPr id="62" name="Google Shape;261;p25">
              <a:extLst>
                <a:ext uri="{FF2B5EF4-FFF2-40B4-BE49-F238E27FC236}">
                  <a16:creationId xmlns:a16="http://schemas.microsoft.com/office/drawing/2014/main" id="{89869F24-628B-4EC2-8C54-6068455C00DE}"/>
                </a:ext>
              </a:extLst>
            </p:cNvPr>
            <p:cNvSpPr txBox="1"/>
            <p:nvPr/>
          </p:nvSpPr>
          <p:spPr>
            <a:xfrm>
              <a:off x="2506332" y="1188237"/>
              <a:ext cx="1826769" cy="757130"/>
            </a:xfrm>
            <a:prstGeom prst="rect">
              <a:avLst/>
            </a:prstGeom>
            <a:noFill/>
            <a:ln>
              <a:noFill/>
            </a:ln>
          </p:spPr>
          <p:txBody>
            <a:bodyPr spcFirstLastPara="1" wrap="square" lIns="0" tIns="0" rIns="0" bIns="0" anchor="t" anchorCtr="0">
              <a:spAutoFit/>
            </a:bodyPr>
            <a:lstStyle/>
            <a:p>
              <a:pPr algn="ctr" defTabSz="457200">
                <a:lnSpc>
                  <a:spcPct val="120000"/>
                </a:lnSpc>
                <a:buClrTx/>
                <a:buFontTx/>
                <a:buNone/>
              </a:pPr>
              <a:r>
                <a:rPr lang="en" sz="4100" b="1" kern="1200" dirty="0" smtClean="0">
                  <a:solidFill>
                    <a:srgbClr val="E84C22"/>
                  </a:solidFill>
                  <a:latin typeface="Barlow"/>
                  <a:ea typeface="Barlow"/>
                  <a:cs typeface="Barlow"/>
                  <a:sym typeface="Barlow"/>
                </a:rPr>
                <a:t>2191</a:t>
              </a:r>
              <a:endParaRPr sz="700" kern="1200" dirty="0">
                <a:solidFill>
                  <a:srgbClr val="E84C22"/>
                </a:solidFill>
                <a:latin typeface="Trebuchet MS" panose="020B0603020202020204"/>
                <a:ea typeface="+mn-ea"/>
                <a:cs typeface="+mn-cs"/>
              </a:endParaRPr>
            </a:p>
          </p:txBody>
        </p:sp>
        <p:sp>
          <p:nvSpPr>
            <p:cNvPr id="63" name="Google Shape;262;p25">
              <a:extLst>
                <a:ext uri="{FF2B5EF4-FFF2-40B4-BE49-F238E27FC236}">
                  <a16:creationId xmlns:a16="http://schemas.microsoft.com/office/drawing/2014/main" id="{0A671327-300C-4F5D-8DE4-119D594840DB}"/>
                </a:ext>
              </a:extLst>
            </p:cNvPr>
            <p:cNvSpPr txBox="1"/>
            <p:nvPr/>
          </p:nvSpPr>
          <p:spPr>
            <a:xfrm>
              <a:off x="2506332" y="1872231"/>
              <a:ext cx="1826769" cy="344710"/>
            </a:xfrm>
            <a:prstGeom prst="rect">
              <a:avLst/>
            </a:prstGeom>
            <a:noFill/>
            <a:ln>
              <a:noFill/>
            </a:ln>
          </p:spPr>
          <p:txBody>
            <a:bodyPr spcFirstLastPara="1" wrap="square" lIns="0" tIns="0" rIns="0" bIns="0" anchor="t" anchorCtr="0">
              <a:spAutoFit/>
            </a:bodyPr>
            <a:lstStyle/>
            <a:p>
              <a:pPr algn="ctr" defTabSz="457200">
                <a:lnSpc>
                  <a:spcPct val="140012"/>
                </a:lnSpc>
                <a:buClrTx/>
                <a:buFontTx/>
                <a:buNone/>
              </a:pPr>
              <a:r>
                <a:rPr lang="en-US" sz="1600" kern="1200" dirty="0">
                  <a:solidFill>
                    <a:prstClr val="black"/>
                  </a:solidFill>
                  <a:latin typeface="Barlow Medium"/>
                  <a:ea typeface="Barlow Medium"/>
                  <a:cs typeface="Barlow Medium"/>
                  <a:sym typeface="Barlow Medium"/>
                </a:rPr>
                <a:t>Domains/URLs</a:t>
              </a:r>
              <a:endParaRPr sz="700" kern="1200" dirty="0">
                <a:solidFill>
                  <a:prstClr val="black"/>
                </a:solidFill>
                <a:latin typeface="Trebuchet MS" panose="020B0603020202020204"/>
                <a:ea typeface="+mn-ea"/>
                <a:cs typeface="+mn-cs"/>
              </a:endParaRPr>
            </a:p>
          </p:txBody>
        </p:sp>
      </p:grpSp>
      <p:graphicFrame>
        <p:nvGraphicFramePr>
          <p:cNvPr id="64" name="Chart 63">
            <a:extLst>
              <a:ext uri="{FF2B5EF4-FFF2-40B4-BE49-F238E27FC236}">
                <a16:creationId xmlns:a16="http://schemas.microsoft.com/office/drawing/2014/main" id="{53C28A93-CF59-4945-8787-6D2DF5F3FE78}"/>
              </a:ext>
            </a:extLst>
          </p:cNvPr>
          <p:cNvGraphicFramePr/>
          <p:nvPr>
            <p:extLst>
              <p:ext uri="{D42A27DB-BD31-4B8C-83A1-F6EECF244321}">
                <p14:modId xmlns:p14="http://schemas.microsoft.com/office/powerpoint/2010/main" val="755007730"/>
              </p:ext>
            </p:extLst>
          </p:nvPr>
        </p:nvGraphicFramePr>
        <p:xfrm>
          <a:off x="254142" y="2279991"/>
          <a:ext cx="3447974" cy="2657113"/>
        </p:xfrm>
        <a:graphic>
          <a:graphicData uri="http://schemas.openxmlformats.org/drawingml/2006/chart">
            <c:chart xmlns:c="http://schemas.openxmlformats.org/drawingml/2006/chart" xmlns:r="http://schemas.openxmlformats.org/officeDocument/2006/relationships" r:id="rId4"/>
          </a:graphicData>
        </a:graphic>
      </p:graphicFrame>
      <p:grpSp>
        <p:nvGrpSpPr>
          <p:cNvPr id="65" name="Group 64"/>
          <p:cNvGrpSpPr/>
          <p:nvPr/>
        </p:nvGrpSpPr>
        <p:grpSpPr>
          <a:xfrm>
            <a:off x="5905492" y="1045301"/>
            <a:ext cx="1543580" cy="1028704"/>
            <a:chOff x="6609313" y="1188237"/>
            <a:chExt cx="1543580" cy="1028704"/>
          </a:xfrm>
        </p:grpSpPr>
        <p:sp>
          <p:nvSpPr>
            <p:cNvPr id="66" name="Google Shape;261;p25">
              <a:extLst>
                <a:ext uri="{FF2B5EF4-FFF2-40B4-BE49-F238E27FC236}">
                  <a16:creationId xmlns:a16="http://schemas.microsoft.com/office/drawing/2014/main" id="{F2901B72-8D10-440F-9258-FC10D2FD3746}"/>
                </a:ext>
              </a:extLst>
            </p:cNvPr>
            <p:cNvSpPr txBox="1"/>
            <p:nvPr/>
          </p:nvSpPr>
          <p:spPr>
            <a:xfrm>
              <a:off x="6609313" y="1188237"/>
              <a:ext cx="1543580" cy="757130"/>
            </a:xfrm>
            <a:prstGeom prst="rect">
              <a:avLst/>
            </a:prstGeom>
            <a:noFill/>
            <a:ln>
              <a:noFill/>
            </a:ln>
          </p:spPr>
          <p:txBody>
            <a:bodyPr spcFirstLastPara="1" wrap="square" lIns="0" tIns="0" rIns="0" bIns="0" anchor="t" anchorCtr="0">
              <a:spAutoFit/>
            </a:bodyPr>
            <a:lstStyle/>
            <a:p>
              <a:pPr defTabSz="457200">
                <a:lnSpc>
                  <a:spcPct val="120000"/>
                </a:lnSpc>
                <a:buClrTx/>
                <a:buFontTx/>
                <a:buNone/>
              </a:pPr>
              <a:r>
                <a:rPr lang="en" sz="4100" b="1" kern="1200" dirty="0" smtClean="0">
                  <a:solidFill>
                    <a:srgbClr val="E84C22"/>
                  </a:solidFill>
                  <a:latin typeface="Barlow"/>
                  <a:ea typeface="Barlow"/>
                  <a:cs typeface="Barlow"/>
                  <a:sym typeface="Barlow"/>
                </a:rPr>
                <a:t>~70</a:t>
              </a:r>
              <a:endParaRPr sz="700" kern="1200" dirty="0">
                <a:solidFill>
                  <a:srgbClr val="E84C22"/>
                </a:solidFill>
                <a:latin typeface="Trebuchet MS" panose="020B0603020202020204"/>
                <a:ea typeface="+mn-ea"/>
                <a:cs typeface="+mn-cs"/>
              </a:endParaRPr>
            </a:p>
          </p:txBody>
        </p:sp>
        <p:sp>
          <p:nvSpPr>
            <p:cNvPr id="67" name="Google Shape;262;p25">
              <a:extLst>
                <a:ext uri="{FF2B5EF4-FFF2-40B4-BE49-F238E27FC236}">
                  <a16:creationId xmlns:a16="http://schemas.microsoft.com/office/drawing/2014/main" id="{C391FB8C-A7DA-4D45-A2B5-72769A6336A7}"/>
                </a:ext>
              </a:extLst>
            </p:cNvPr>
            <p:cNvSpPr txBox="1"/>
            <p:nvPr/>
          </p:nvSpPr>
          <p:spPr>
            <a:xfrm>
              <a:off x="6609313" y="1872231"/>
              <a:ext cx="1543580" cy="344710"/>
            </a:xfrm>
            <a:prstGeom prst="rect">
              <a:avLst/>
            </a:prstGeom>
            <a:noFill/>
            <a:ln>
              <a:noFill/>
            </a:ln>
          </p:spPr>
          <p:txBody>
            <a:bodyPr spcFirstLastPara="1" wrap="square" lIns="0" tIns="0" rIns="0" bIns="0" anchor="t" anchorCtr="0">
              <a:spAutoFit/>
            </a:bodyPr>
            <a:lstStyle/>
            <a:p>
              <a:pPr defTabSz="457200">
                <a:lnSpc>
                  <a:spcPct val="140012"/>
                </a:lnSpc>
                <a:buClrTx/>
                <a:buFontTx/>
                <a:buNone/>
              </a:pPr>
              <a:r>
                <a:rPr lang="en-US" sz="1600" kern="1200" dirty="0">
                  <a:solidFill>
                    <a:prstClr val="black"/>
                  </a:solidFill>
                  <a:latin typeface="Barlow Medium"/>
                  <a:ea typeface="+mn-ea"/>
                  <a:cs typeface="+mn-cs"/>
                  <a:sym typeface="Barlow Medium"/>
                </a:rPr>
                <a:t>Organizations</a:t>
              </a:r>
              <a:endParaRPr lang="en-US" sz="700" kern="1200" dirty="0">
                <a:solidFill>
                  <a:prstClr val="black"/>
                </a:solidFill>
                <a:latin typeface="Trebuchet MS" panose="020B0603020202020204"/>
                <a:ea typeface="+mn-ea"/>
                <a:cs typeface="+mn-cs"/>
              </a:endParaRPr>
            </a:p>
          </p:txBody>
        </p:sp>
      </p:grpSp>
      <p:graphicFrame>
        <p:nvGraphicFramePr>
          <p:cNvPr id="68" name="Chart 67">
            <a:extLst>
              <a:ext uri="{FF2B5EF4-FFF2-40B4-BE49-F238E27FC236}">
                <a16:creationId xmlns:a16="http://schemas.microsoft.com/office/drawing/2014/main" id="{F0CED99A-C3D7-41DE-9702-8126C7085AC0}"/>
              </a:ext>
            </a:extLst>
          </p:cNvPr>
          <p:cNvGraphicFramePr/>
          <p:nvPr>
            <p:extLst>
              <p:ext uri="{D42A27DB-BD31-4B8C-83A1-F6EECF244321}">
                <p14:modId xmlns:p14="http://schemas.microsoft.com/office/powerpoint/2010/main" val="879668839"/>
              </p:ext>
            </p:extLst>
          </p:nvPr>
        </p:nvGraphicFramePr>
        <p:xfrm>
          <a:off x="4256799" y="2279991"/>
          <a:ext cx="4473149" cy="243113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1"/>
          <p:cNvSpPr txBox="1">
            <a:spLocks noGrp="1"/>
          </p:cNvSpPr>
          <p:nvPr>
            <p:ph type="sldNum" idx="12"/>
          </p:nvPr>
        </p:nvSpPr>
        <p:spPr>
          <a:xfrm>
            <a:off x="8328026" y="4973241"/>
            <a:ext cx="671513" cy="113109"/>
          </a:xfrm>
          <a:prstGeom prst="rect">
            <a:avLst/>
          </a:prstGeom>
          <a:noFill/>
          <a:ln>
            <a:noFill/>
          </a:ln>
        </p:spPr>
        <p:txBody>
          <a:bodyPr spcFirstLastPara="1" wrap="square" lIns="0" tIns="0" rIns="0" bIns="0" anchor="t" anchorCtr="0">
            <a:normAutofit lnSpcReduction="10000"/>
          </a:bodyPr>
          <a:lstStyle/>
          <a:p>
            <a:pPr marL="0" lvl="0" indent="0" algn="r" rtl="0">
              <a:spcBef>
                <a:spcPts val="0"/>
              </a:spcBef>
              <a:spcAft>
                <a:spcPts val="0"/>
              </a:spcAft>
              <a:buClr>
                <a:srgbClr val="000000"/>
              </a:buClr>
              <a:buFont typeface="Arial"/>
              <a:buNone/>
            </a:pPr>
            <a:fld id="{00000000-1234-1234-1234-123412341234}" type="slidenum">
              <a:rPr lang="vi"/>
              <a:t>6</a:t>
            </a:fld>
            <a:endParaRPr/>
          </a:p>
        </p:txBody>
      </p:sp>
      <p:grpSp>
        <p:nvGrpSpPr>
          <p:cNvPr id="177" name="Google Shape;177;p21"/>
          <p:cNvGrpSpPr/>
          <p:nvPr/>
        </p:nvGrpSpPr>
        <p:grpSpPr>
          <a:xfrm>
            <a:off x="-6122" y="354725"/>
            <a:ext cx="8334271" cy="336900"/>
            <a:chOff x="-6122" y="354725"/>
            <a:chExt cx="8334271" cy="336900"/>
          </a:xfrm>
        </p:grpSpPr>
        <p:sp>
          <p:nvSpPr>
            <p:cNvPr id="178" name="Google Shape;178;p21"/>
            <p:cNvSpPr txBox="1"/>
            <p:nvPr/>
          </p:nvSpPr>
          <p:spPr>
            <a:xfrm>
              <a:off x="348749" y="365375"/>
              <a:ext cx="7979400" cy="315441"/>
            </a:xfrm>
            <a:prstGeom prst="rect">
              <a:avLst/>
            </a:prstGeom>
            <a:noFill/>
            <a:ln>
              <a:noFill/>
            </a:ln>
          </p:spPr>
          <p:txBody>
            <a:bodyPr spcFirstLastPara="1" wrap="square" lIns="68575" tIns="34275" rIns="68575" bIns="34275" anchor="t" anchorCtr="0">
              <a:spAutoFit/>
            </a:bodyPr>
            <a:lstStyle/>
            <a:p>
              <a:pPr lvl="0">
                <a:buClr>
                  <a:srgbClr val="454A54"/>
                </a:buClr>
                <a:buSzPts val="3000"/>
              </a:pPr>
              <a:r>
                <a:rPr lang="en-US" sz="1600" b="1" dirty="0">
                  <a:solidFill>
                    <a:srgbClr val="3F3F3F"/>
                  </a:solidFill>
                </a:rPr>
                <a:t>Numbers</a:t>
              </a:r>
            </a:p>
          </p:txBody>
        </p:sp>
        <p:sp>
          <p:nvSpPr>
            <p:cNvPr id="179" name="Google Shape;179;p21"/>
            <p:cNvSpPr/>
            <p:nvPr/>
          </p:nvSpPr>
          <p:spPr>
            <a:xfrm>
              <a:off x="-6122" y="354725"/>
              <a:ext cx="83100" cy="336900"/>
            </a:xfrm>
            <a:prstGeom prst="rect">
              <a:avLst/>
            </a:prstGeom>
            <a:solidFill>
              <a:srgbClr val="CD372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grpSp>
      <p:pic>
        <p:nvPicPr>
          <p:cNvPr id="180" name="Google Shape;180;p21"/>
          <p:cNvPicPr preferRelativeResize="0"/>
          <p:nvPr/>
        </p:nvPicPr>
        <p:blipFill rotWithShape="1">
          <a:blip r:embed="rId3">
            <a:alphaModFix/>
          </a:blip>
          <a:srcRect/>
          <a:stretch/>
        </p:blipFill>
        <p:spPr>
          <a:xfrm>
            <a:off x="7976544" y="396091"/>
            <a:ext cx="865478" cy="329126"/>
          </a:xfrm>
          <a:prstGeom prst="rect">
            <a:avLst/>
          </a:prstGeom>
          <a:noFill/>
          <a:ln>
            <a:noFill/>
          </a:ln>
        </p:spPr>
      </p:pic>
      <p:graphicFrame>
        <p:nvGraphicFramePr>
          <p:cNvPr id="54" name="Chart 53">
            <a:extLst>
              <a:ext uri="{FF2B5EF4-FFF2-40B4-BE49-F238E27FC236}">
                <a16:creationId xmlns:a16="http://schemas.microsoft.com/office/drawing/2014/main" id="{5B4E97A8-6A8F-4AAD-935E-489B691D6BAF}"/>
              </a:ext>
            </a:extLst>
          </p:cNvPr>
          <p:cNvGraphicFramePr/>
          <p:nvPr>
            <p:extLst>
              <p:ext uri="{D42A27DB-BD31-4B8C-83A1-F6EECF244321}">
                <p14:modId xmlns:p14="http://schemas.microsoft.com/office/powerpoint/2010/main" val="3787039554"/>
              </p:ext>
            </p:extLst>
          </p:nvPr>
        </p:nvGraphicFramePr>
        <p:xfrm>
          <a:off x="664028" y="1470842"/>
          <a:ext cx="7800303" cy="237867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0032543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7" name="Google Shape;177;p21"/>
          <p:cNvGrpSpPr/>
          <p:nvPr/>
        </p:nvGrpSpPr>
        <p:grpSpPr>
          <a:xfrm>
            <a:off x="-6122" y="354725"/>
            <a:ext cx="8334271" cy="336900"/>
            <a:chOff x="-6122" y="354725"/>
            <a:chExt cx="8334271" cy="336900"/>
          </a:xfrm>
        </p:grpSpPr>
        <p:sp>
          <p:nvSpPr>
            <p:cNvPr id="178" name="Google Shape;178;p21"/>
            <p:cNvSpPr txBox="1"/>
            <p:nvPr/>
          </p:nvSpPr>
          <p:spPr>
            <a:xfrm>
              <a:off x="348749" y="365375"/>
              <a:ext cx="7979400" cy="315441"/>
            </a:xfrm>
            <a:prstGeom prst="rect">
              <a:avLst/>
            </a:prstGeom>
            <a:noFill/>
            <a:ln>
              <a:noFill/>
            </a:ln>
          </p:spPr>
          <p:txBody>
            <a:bodyPr spcFirstLastPara="1" wrap="square" lIns="68575" tIns="34275" rIns="68575" bIns="34275" anchor="t" anchorCtr="0">
              <a:spAutoFit/>
            </a:bodyPr>
            <a:lstStyle/>
            <a:p>
              <a:pPr lvl="0">
                <a:buClr>
                  <a:srgbClr val="454A54"/>
                </a:buClr>
                <a:buSzPts val="3000"/>
              </a:pPr>
              <a:r>
                <a:rPr lang="en-US" sz="1600" b="1" dirty="0">
                  <a:solidFill>
                    <a:srgbClr val="3F3F3F"/>
                  </a:solidFill>
                </a:rPr>
                <a:t>Numbers</a:t>
              </a:r>
            </a:p>
          </p:txBody>
        </p:sp>
        <p:sp>
          <p:nvSpPr>
            <p:cNvPr id="179" name="Google Shape;179;p21"/>
            <p:cNvSpPr/>
            <p:nvPr/>
          </p:nvSpPr>
          <p:spPr>
            <a:xfrm>
              <a:off x="-6122" y="354725"/>
              <a:ext cx="83100" cy="336900"/>
            </a:xfrm>
            <a:prstGeom prst="rect">
              <a:avLst/>
            </a:prstGeom>
            <a:solidFill>
              <a:srgbClr val="CD372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grpSp>
      <p:pic>
        <p:nvPicPr>
          <p:cNvPr id="180" name="Google Shape;180;p21"/>
          <p:cNvPicPr preferRelativeResize="0"/>
          <p:nvPr/>
        </p:nvPicPr>
        <p:blipFill rotWithShape="1">
          <a:blip r:embed="rId3">
            <a:alphaModFix/>
          </a:blip>
          <a:srcRect/>
          <a:stretch/>
        </p:blipFill>
        <p:spPr>
          <a:xfrm>
            <a:off x="7976544" y="396091"/>
            <a:ext cx="865478" cy="329126"/>
          </a:xfrm>
          <a:prstGeom prst="rect">
            <a:avLst/>
          </a:prstGeom>
          <a:noFill/>
          <a:ln>
            <a:noFill/>
          </a:ln>
        </p:spPr>
      </p:pic>
      <p:grpSp>
        <p:nvGrpSpPr>
          <p:cNvPr id="24" name="Group 23"/>
          <p:cNvGrpSpPr/>
          <p:nvPr/>
        </p:nvGrpSpPr>
        <p:grpSpPr>
          <a:xfrm>
            <a:off x="594229" y="1215950"/>
            <a:ext cx="1626878" cy="697390"/>
            <a:chOff x="1672034" y="980880"/>
            <a:chExt cx="2021553" cy="801130"/>
          </a:xfrm>
        </p:grpSpPr>
        <p:pic>
          <p:nvPicPr>
            <p:cNvPr id="25" name="Picture 2" descr="Android, chat, messages, mobile, phone, sms icon - Download on Iconfinder">
              <a:extLst>
                <a:ext uri="{FF2B5EF4-FFF2-40B4-BE49-F238E27FC236}">
                  <a16:creationId xmlns:a16="http://schemas.microsoft.com/office/drawing/2014/main" id="{DFE661CF-35CB-4926-AC61-1C67EC10A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034" y="980880"/>
              <a:ext cx="801130" cy="801130"/>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261;p25">
              <a:extLst>
                <a:ext uri="{FF2B5EF4-FFF2-40B4-BE49-F238E27FC236}">
                  <a16:creationId xmlns:a16="http://schemas.microsoft.com/office/drawing/2014/main" id="{61027686-3EF3-4065-8BC6-4709338C5429}"/>
                </a:ext>
              </a:extLst>
            </p:cNvPr>
            <p:cNvSpPr txBox="1"/>
            <p:nvPr/>
          </p:nvSpPr>
          <p:spPr>
            <a:xfrm>
              <a:off x="2722438" y="1159846"/>
              <a:ext cx="971149" cy="509126"/>
            </a:xfrm>
            <a:prstGeom prst="rect">
              <a:avLst/>
            </a:prstGeom>
            <a:noFill/>
            <a:ln>
              <a:noFill/>
            </a:ln>
          </p:spPr>
          <p:txBody>
            <a:bodyPr spcFirstLastPara="1" wrap="square" lIns="0" tIns="0" rIns="0" bIns="0" anchor="t" anchorCtr="0">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 sz="2400" b="1" dirty="0">
                  <a:solidFill>
                    <a:srgbClr val="FFAB40"/>
                  </a:solidFill>
                  <a:latin typeface="Barlow"/>
                  <a:ea typeface="Barlow"/>
                  <a:cs typeface="Barlow"/>
                  <a:sym typeface="Barlow"/>
                </a:rPr>
                <a:t>6</a:t>
              </a:r>
              <a:r>
                <a:rPr kumimoji="0" lang="en" sz="2400" b="1" i="0" u="none" strike="noStrike" kern="0" cap="none" spc="0" normalizeH="0" baseline="0" noProof="0" dirty="0" smtClean="0">
                  <a:ln>
                    <a:noFill/>
                  </a:ln>
                  <a:solidFill>
                    <a:srgbClr val="FFAB40"/>
                  </a:solidFill>
                  <a:effectLst/>
                  <a:uLnTx/>
                  <a:uFillTx/>
                  <a:latin typeface="Barlow"/>
                  <a:ea typeface="Barlow"/>
                  <a:cs typeface="Barlow"/>
                  <a:sym typeface="Barlow"/>
                </a:rPr>
                <a:t>5%</a:t>
              </a:r>
              <a:endParaRPr kumimoji="0" sz="200" b="0" i="0" u="none" strike="noStrike" kern="0" cap="none" spc="0" normalizeH="0" baseline="0" noProof="0" dirty="0" smtClean="0">
                <a:ln>
                  <a:noFill/>
                </a:ln>
                <a:solidFill>
                  <a:srgbClr val="FFAB40"/>
                </a:solidFill>
                <a:effectLst/>
                <a:uLnTx/>
                <a:uFillTx/>
              </a:endParaRPr>
            </a:p>
          </p:txBody>
        </p:sp>
      </p:grpSp>
      <p:grpSp>
        <p:nvGrpSpPr>
          <p:cNvPr id="27" name="Group 26"/>
          <p:cNvGrpSpPr/>
          <p:nvPr/>
        </p:nvGrpSpPr>
        <p:grpSpPr>
          <a:xfrm>
            <a:off x="594229" y="2289945"/>
            <a:ext cx="1626878" cy="626285"/>
            <a:chOff x="4273550" y="1007752"/>
            <a:chExt cx="2021553" cy="719448"/>
          </a:xfrm>
        </p:grpSpPr>
        <p:grpSp>
          <p:nvGrpSpPr>
            <p:cNvPr id="28" name="Group 27">
              <a:extLst>
                <a:ext uri="{FF2B5EF4-FFF2-40B4-BE49-F238E27FC236}">
                  <a16:creationId xmlns:a16="http://schemas.microsoft.com/office/drawing/2014/main" id="{3A82AEC1-4667-490B-9C21-816DE165FEC3}"/>
                </a:ext>
              </a:extLst>
            </p:cNvPr>
            <p:cNvGrpSpPr/>
            <p:nvPr/>
          </p:nvGrpSpPr>
          <p:grpSpPr>
            <a:xfrm>
              <a:off x="4273550" y="1007752"/>
              <a:ext cx="885684" cy="719448"/>
              <a:chOff x="3902802" y="1007752"/>
              <a:chExt cx="951632" cy="841644"/>
            </a:xfrm>
          </p:grpSpPr>
          <p:pic>
            <p:nvPicPr>
              <p:cNvPr id="30" name="Picture 6" descr="Tải icon zalo png, zalo vector">
                <a:extLst>
                  <a:ext uri="{FF2B5EF4-FFF2-40B4-BE49-F238E27FC236}">
                    <a16:creationId xmlns:a16="http://schemas.microsoft.com/office/drawing/2014/main" id="{CDDCF40A-9B63-4314-8229-30F8064ED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869" y="1013254"/>
                <a:ext cx="392680" cy="39268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Facebook Logo - PNG and Vector - Logo Download">
                <a:extLst>
                  <a:ext uri="{FF2B5EF4-FFF2-40B4-BE49-F238E27FC236}">
                    <a16:creationId xmlns:a16="http://schemas.microsoft.com/office/drawing/2014/main" id="{085BCC6E-47C0-4CC2-B6CA-4AEFDB8186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1753" y="1007752"/>
                <a:ext cx="392681" cy="39268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2" descr="WhatsApp Logo PNG Images Free DOWNLOAD | By Freepnglogos.com">
                <a:extLst>
                  <a:ext uri="{FF2B5EF4-FFF2-40B4-BE49-F238E27FC236}">
                    <a16:creationId xmlns:a16="http://schemas.microsoft.com/office/drawing/2014/main" id="{7509C9FD-0B8E-4AAD-968F-12CF0E4961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2802" y="1452573"/>
                <a:ext cx="558951" cy="39682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Telegram - Free communications icons">
                <a:extLst>
                  <a:ext uri="{FF2B5EF4-FFF2-40B4-BE49-F238E27FC236}">
                    <a16:creationId xmlns:a16="http://schemas.microsoft.com/office/drawing/2014/main" id="{7B765A0E-E8E8-4B0C-BCA8-7C6B0A16F2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4529" y="1487420"/>
                <a:ext cx="327128" cy="327128"/>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Google Shape;261;p25">
              <a:extLst>
                <a:ext uri="{FF2B5EF4-FFF2-40B4-BE49-F238E27FC236}">
                  <a16:creationId xmlns:a16="http://schemas.microsoft.com/office/drawing/2014/main" id="{B6CD2799-8911-4CC3-B3CA-B235911C650D}"/>
                </a:ext>
              </a:extLst>
            </p:cNvPr>
            <p:cNvSpPr txBox="1"/>
            <p:nvPr/>
          </p:nvSpPr>
          <p:spPr>
            <a:xfrm>
              <a:off x="5323954" y="1098041"/>
              <a:ext cx="971149" cy="509126"/>
            </a:xfrm>
            <a:prstGeom prst="rect">
              <a:avLst/>
            </a:prstGeom>
            <a:noFill/>
            <a:ln>
              <a:noFill/>
            </a:ln>
          </p:spPr>
          <p:txBody>
            <a:bodyPr spcFirstLastPara="1" wrap="square" lIns="0" tIns="0" rIns="0" bIns="0" anchor="t" anchorCtr="0">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 sz="2400" b="1" dirty="0" smtClean="0">
                  <a:solidFill>
                    <a:srgbClr val="FFAB40"/>
                  </a:solidFill>
                  <a:latin typeface="Barlow"/>
                  <a:ea typeface="Barlow"/>
                  <a:cs typeface="Barlow"/>
                  <a:sym typeface="Barlow"/>
                </a:rPr>
                <a:t>25</a:t>
              </a:r>
              <a:r>
                <a:rPr kumimoji="0" lang="en" sz="2400" b="1" i="0" u="none" strike="noStrike" kern="0" cap="none" spc="0" normalizeH="0" baseline="0" noProof="0" dirty="0" smtClean="0">
                  <a:ln>
                    <a:noFill/>
                  </a:ln>
                  <a:solidFill>
                    <a:srgbClr val="FFAB40"/>
                  </a:solidFill>
                  <a:effectLst/>
                  <a:uLnTx/>
                  <a:uFillTx/>
                  <a:latin typeface="Barlow"/>
                  <a:ea typeface="Barlow"/>
                  <a:cs typeface="Barlow"/>
                  <a:sym typeface="Barlow"/>
                </a:rPr>
                <a:t>%</a:t>
              </a:r>
              <a:endParaRPr kumimoji="0" sz="200" b="0" i="0" u="none" strike="noStrike" kern="0" cap="none" spc="0" normalizeH="0" baseline="0" noProof="0" dirty="0" smtClean="0">
                <a:ln>
                  <a:noFill/>
                </a:ln>
                <a:solidFill>
                  <a:srgbClr val="FFAB40"/>
                </a:solidFill>
                <a:effectLst/>
                <a:uLnTx/>
                <a:uFillTx/>
              </a:endParaRPr>
            </a:p>
          </p:txBody>
        </p:sp>
      </p:grpSp>
      <p:grpSp>
        <p:nvGrpSpPr>
          <p:cNvPr id="34" name="Group 33"/>
          <p:cNvGrpSpPr/>
          <p:nvPr/>
        </p:nvGrpSpPr>
        <p:grpSpPr>
          <a:xfrm>
            <a:off x="594229" y="3327687"/>
            <a:ext cx="1626877" cy="548897"/>
            <a:chOff x="7037305" y="1007752"/>
            <a:chExt cx="2021552" cy="630548"/>
          </a:xfrm>
        </p:grpSpPr>
        <p:pic>
          <p:nvPicPr>
            <p:cNvPr id="35" name="Picture 16" descr="Email Icon Large Envelope Icons PNG - Free PNG and Icons Downloads">
              <a:extLst>
                <a:ext uri="{FF2B5EF4-FFF2-40B4-BE49-F238E27FC236}">
                  <a16:creationId xmlns:a16="http://schemas.microsoft.com/office/drawing/2014/main" id="{B7866945-1B28-4ECB-A165-7203CAE480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37305" y="1007752"/>
              <a:ext cx="882768" cy="630548"/>
            </a:xfrm>
            <a:prstGeom prst="rect">
              <a:avLst/>
            </a:prstGeom>
            <a:noFill/>
            <a:extLst>
              <a:ext uri="{909E8E84-426E-40DD-AFC4-6F175D3DCCD1}">
                <a14:hiddenFill xmlns:a14="http://schemas.microsoft.com/office/drawing/2010/main">
                  <a:solidFill>
                    <a:srgbClr val="FFFFFF"/>
                  </a:solidFill>
                </a14:hiddenFill>
              </a:ext>
            </a:extLst>
          </p:spPr>
        </p:pic>
        <p:sp>
          <p:nvSpPr>
            <p:cNvPr id="36" name="Google Shape;261;p25">
              <a:extLst>
                <a:ext uri="{FF2B5EF4-FFF2-40B4-BE49-F238E27FC236}">
                  <a16:creationId xmlns:a16="http://schemas.microsoft.com/office/drawing/2014/main" id="{0E395945-C159-4809-9B1F-287AD93BC1C3}"/>
                </a:ext>
              </a:extLst>
            </p:cNvPr>
            <p:cNvSpPr txBox="1"/>
            <p:nvPr/>
          </p:nvSpPr>
          <p:spPr>
            <a:xfrm>
              <a:off x="8087708" y="1101427"/>
              <a:ext cx="971149" cy="443196"/>
            </a:xfrm>
            <a:prstGeom prst="rect">
              <a:avLst/>
            </a:prstGeom>
            <a:noFill/>
            <a:ln>
              <a:noFill/>
            </a:ln>
          </p:spPr>
          <p:txBody>
            <a:bodyPr spcFirstLastPara="1" wrap="square" lIns="0" tIns="0" rIns="0" bIns="0" anchor="t" anchorCtr="0">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 sz="2400" b="1" i="0" u="none" strike="noStrike" kern="0" cap="none" spc="0" normalizeH="0" baseline="0" noProof="0" dirty="0" smtClean="0">
                  <a:ln>
                    <a:noFill/>
                  </a:ln>
                  <a:solidFill>
                    <a:srgbClr val="FFAB40"/>
                  </a:solidFill>
                  <a:effectLst/>
                  <a:uLnTx/>
                  <a:uFillTx/>
                  <a:latin typeface="Barlow"/>
                  <a:ea typeface="Barlow"/>
                  <a:cs typeface="Barlow"/>
                  <a:sym typeface="Barlow"/>
                </a:rPr>
                <a:t>10%</a:t>
              </a:r>
              <a:endParaRPr kumimoji="0" sz="200" b="0" i="0" u="none" strike="noStrike" kern="0" cap="none" spc="0" normalizeH="0" baseline="0" noProof="0" dirty="0" smtClean="0">
                <a:ln>
                  <a:noFill/>
                </a:ln>
                <a:solidFill>
                  <a:srgbClr val="FFAB40"/>
                </a:solidFill>
                <a:effectLst/>
                <a:uLnTx/>
                <a:uFillTx/>
              </a:endParaRPr>
            </a:p>
          </p:txBody>
        </p:sp>
      </p:grpSp>
      <p:sp>
        <p:nvSpPr>
          <p:cNvPr id="37" name="Google Shape;262;p25">
            <a:extLst>
              <a:ext uri="{FF2B5EF4-FFF2-40B4-BE49-F238E27FC236}">
                <a16:creationId xmlns:a16="http://schemas.microsoft.com/office/drawing/2014/main" id="{E38629D9-AA32-49B3-8202-4C4A1FB2D6FC}"/>
              </a:ext>
            </a:extLst>
          </p:cNvPr>
          <p:cNvSpPr txBox="1"/>
          <p:nvPr/>
        </p:nvSpPr>
        <p:spPr>
          <a:xfrm>
            <a:off x="3744830" y="1636061"/>
            <a:ext cx="5543549" cy="1969770"/>
          </a:xfrm>
          <a:prstGeom prst="rect">
            <a:avLst/>
          </a:prstGeom>
          <a:noFill/>
          <a:ln>
            <a:noFill/>
          </a:ln>
        </p:spPr>
        <p:txBody>
          <a:bodyPr spcFirstLastPara="1" wrap="square" lIns="0" tIns="0" rIns="0" bIns="0" anchor="t" anchorCtr="0">
            <a:spAutoFit/>
          </a:bodyPr>
          <a:lstStyle/>
          <a:p>
            <a:pPr marL="285750" indent="-285750" defTabSz="457200">
              <a:lnSpc>
                <a:spcPct val="200000"/>
              </a:lnSpc>
              <a:buClrTx/>
              <a:buFont typeface="Wingdings" panose="05000000000000000000" pitchFamily="2" charset="2"/>
              <a:buChar char="§"/>
            </a:pPr>
            <a:r>
              <a:rPr lang="en-US" sz="1600" kern="1200" dirty="0" smtClean="0">
                <a:solidFill>
                  <a:prstClr val="black"/>
                </a:solidFill>
                <a:latin typeface="Trebuchet MS" panose="020B0603020202020204" pitchFamily="34" charset="0"/>
                <a:ea typeface="+mn-ea"/>
                <a:sym typeface="Barlow Medium"/>
              </a:rPr>
              <a:t>SMS Fake </a:t>
            </a:r>
            <a:r>
              <a:rPr lang="en-US" sz="1600" kern="1200" dirty="0" err="1" smtClean="0">
                <a:solidFill>
                  <a:prstClr val="black"/>
                </a:solidFill>
                <a:latin typeface="Trebuchet MS" panose="020B0603020202020204" pitchFamily="34" charset="0"/>
                <a:ea typeface="+mn-ea"/>
                <a:sym typeface="Barlow Medium"/>
              </a:rPr>
              <a:t>Brandname</a:t>
            </a:r>
            <a:endParaRPr lang="en-US" sz="1600" kern="1200" dirty="0" smtClean="0">
              <a:solidFill>
                <a:prstClr val="black"/>
              </a:solidFill>
              <a:latin typeface="Trebuchet MS" panose="020B0603020202020204" pitchFamily="34" charset="0"/>
              <a:ea typeface="+mn-ea"/>
              <a:sym typeface="Barlow Medium"/>
            </a:endParaRPr>
          </a:p>
          <a:p>
            <a:pPr marL="285750" indent="-285750" defTabSz="457200">
              <a:lnSpc>
                <a:spcPct val="200000"/>
              </a:lnSpc>
              <a:buClrTx/>
              <a:buFont typeface="Wingdings" panose="05000000000000000000" pitchFamily="2" charset="2"/>
              <a:buChar char="§"/>
            </a:pPr>
            <a:r>
              <a:rPr lang="en-US" sz="1600" kern="1200" dirty="0" smtClean="0">
                <a:solidFill>
                  <a:prstClr val="black"/>
                </a:solidFill>
                <a:latin typeface="Trebuchet MS" panose="020B0603020202020204" pitchFamily="34" charset="0"/>
                <a:ea typeface="+mn-ea"/>
              </a:rPr>
              <a:t>Use topic </a:t>
            </a:r>
            <a:r>
              <a:rPr lang="en-US" sz="1600" kern="1200" dirty="0">
                <a:solidFill>
                  <a:prstClr val="black"/>
                </a:solidFill>
                <a:latin typeface="Trebuchet MS" panose="020B0603020202020204" pitchFamily="34" charset="0"/>
                <a:ea typeface="+mn-ea"/>
              </a:rPr>
              <a:t>of </a:t>
            </a:r>
            <a:r>
              <a:rPr lang="en-US" sz="1600" kern="1200" dirty="0" smtClean="0">
                <a:solidFill>
                  <a:prstClr val="black"/>
                </a:solidFill>
                <a:latin typeface="Trebuchet MS" panose="020B0603020202020204" pitchFamily="34" charset="0"/>
                <a:ea typeface="+mn-ea"/>
              </a:rPr>
              <a:t>COVID-19</a:t>
            </a:r>
          </a:p>
          <a:p>
            <a:pPr marL="285750" indent="-285750" defTabSz="457200">
              <a:lnSpc>
                <a:spcPct val="200000"/>
              </a:lnSpc>
              <a:buClrTx/>
              <a:buFont typeface="Wingdings" panose="05000000000000000000" pitchFamily="2" charset="2"/>
              <a:buChar char="§"/>
            </a:pPr>
            <a:r>
              <a:rPr lang="en-US" sz="1600" kern="1200" dirty="0" smtClean="0">
                <a:solidFill>
                  <a:prstClr val="black"/>
                </a:solidFill>
                <a:latin typeface="Trebuchet MS" panose="020B0603020202020204" pitchFamily="34" charset="0"/>
                <a:ea typeface="+mn-ea"/>
              </a:rPr>
              <a:t>Impersonate </a:t>
            </a:r>
            <a:r>
              <a:rPr lang="en-US" sz="1600" kern="1200" dirty="0">
                <a:solidFill>
                  <a:prstClr val="black"/>
                </a:solidFill>
                <a:latin typeface="Trebuchet MS" panose="020B0603020202020204" pitchFamily="34" charset="0"/>
                <a:ea typeface="+mn-ea"/>
              </a:rPr>
              <a:t>the law enforcement </a:t>
            </a:r>
            <a:r>
              <a:rPr lang="en-US" sz="1600" kern="1200" dirty="0" smtClean="0">
                <a:solidFill>
                  <a:prstClr val="black"/>
                </a:solidFill>
                <a:latin typeface="Trebuchet MS" panose="020B0603020202020204" pitchFamily="34" charset="0"/>
                <a:ea typeface="+mn-ea"/>
              </a:rPr>
              <a:t>officer</a:t>
            </a:r>
          </a:p>
          <a:p>
            <a:pPr marL="285750" indent="-285750" defTabSz="457200">
              <a:lnSpc>
                <a:spcPct val="200000"/>
              </a:lnSpc>
              <a:buClrTx/>
              <a:buFont typeface="Wingdings" panose="05000000000000000000" pitchFamily="2" charset="2"/>
              <a:buChar char="§"/>
            </a:pPr>
            <a:r>
              <a:rPr lang="en-US" sz="1600" kern="1200" dirty="0" smtClean="0">
                <a:solidFill>
                  <a:prstClr val="black"/>
                </a:solidFill>
                <a:latin typeface="Trebuchet MS" panose="020B0603020202020204" pitchFamily="34" charset="0"/>
                <a:ea typeface="+mn-ea"/>
              </a:rPr>
              <a:t>Target telecommunication</a:t>
            </a:r>
            <a:endParaRPr sz="700" kern="1200" dirty="0">
              <a:solidFill>
                <a:prstClr val="black"/>
              </a:solidFill>
              <a:latin typeface="Trebuchet MS" panose="020B0603020202020204"/>
              <a:ea typeface="+mn-ea"/>
            </a:endParaRPr>
          </a:p>
        </p:txBody>
      </p:sp>
    </p:spTree>
    <p:extLst>
      <p:ext uri="{BB962C8B-B14F-4D97-AF65-F5344CB8AC3E}">
        <p14:creationId xmlns:p14="http://schemas.microsoft.com/office/powerpoint/2010/main" val="249871325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9" name="Google Shape;329;p28"/>
          <p:cNvPicPr preferRelativeResize="0"/>
          <p:nvPr/>
        </p:nvPicPr>
        <p:blipFill rotWithShape="1">
          <a:blip r:embed="rId3">
            <a:alphaModFix/>
          </a:blip>
          <a:srcRect/>
          <a:stretch/>
        </p:blipFill>
        <p:spPr>
          <a:xfrm>
            <a:off x="0" y="0"/>
            <a:ext cx="4329959" cy="4743450"/>
          </a:xfrm>
          <a:prstGeom prst="rect">
            <a:avLst/>
          </a:prstGeom>
          <a:noFill/>
          <a:ln>
            <a:noFill/>
          </a:ln>
        </p:spPr>
      </p:pic>
      <p:pic>
        <p:nvPicPr>
          <p:cNvPr id="330" name="Google Shape;330;p28"/>
          <p:cNvPicPr preferRelativeResize="0"/>
          <p:nvPr/>
        </p:nvPicPr>
        <p:blipFill rotWithShape="1">
          <a:blip r:embed="rId4">
            <a:alphaModFix/>
          </a:blip>
          <a:srcRect/>
          <a:stretch/>
        </p:blipFill>
        <p:spPr>
          <a:xfrm>
            <a:off x="3543300" y="1040130"/>
            <a:ext cx="4723561" cy="2331720"/>
          </a:xfrm>
          <a:prstGeom prst="rect">
            <a:avLst/>
          </a:prstGeom>
          <a:noFill/>
          <a:ln>
            <a:noFill/>
          </a:ln>
        </p:spPr>
      </p:pic>
      <p:sp>
        <p:nvSpPr>
          <p:cNvPr id="331" name="Google Shape;331;p28"/>
          <p:cNvSpPr txBox="1"/>
          <p:nvPr/>
        </p:nvSpPr>
        <p:spPr>
          <a:xfrm>
            <a:off x="3943350" y="1929006"/>
            <a:ext cx="4044300" cy="553968"/>
          </a:xfrm>
          <a:prstGeom prst="rect">
            <a:avLst/>
          </a:prstGeom>
          <a:noFill/>
          <a:ln>
            <a:noFill/>
          </a:ln>
        </p:spPr>
        <p:txBody>
          <a:bodyPr spcFirstLastPara="1" wrap="square" lIns="68575" tIns="34275" rIns="68575" bIns="34275" anchor="t" anchorCtr="0">
            <a:spAutoFit/>
          </a:bodyPr>
          <a:lstStyle/>
          <a:p>
            <a:pPr lvl="0">
              <a:lnSpc>
                <a:spcPct val="150000"/>
              </a:lnSpc>
            </a:pPr>
            <a:r>
              <a:rPr lang="vi" sz="2100" b="1" dirty="0">
                <a:solidFill>
                  <a:schemeClr val="lt1"/>
                </a:solidFill>
                <a:latin typeface="Arial"/>
                <a:ea typeface="Arial"/>
                <a:cs typeface="Arial"/>
                <a:sym typeface="Arial"/>
              </a:rPr>
              <a:t>2. </a:t>
            </a:r>
            <a:r>
              <a:rPr lang="en-US" sz="2100" b="1" dirty="0">
                <a:solidFill>
                  <a:schemeClr val="lt1"/>
                </a:solidFill>
              </a:rPr>
              <a:t>Analysis</a:t>
            </a:r>
            <a:endParaRPr sz="1100" dirty="0"/>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88337877-EDA5-CF4E-A7BE-B9A5CCF16D0F}"/>
              </a:ext>
            </a:extLst>
          </p:cNvPr>
          <p:cNvPicPr>
            <a:picLocks noChangeAspect="1"/>
          </p:cNvPicPr>
          <p:nvPr/>
        </p:nvPicPr>
        <p:blipFill>
          <a:blip r:embed="rId2"/>
          <a:stretch>
            <a:fillRect/>
          </a:stretch>
        </p:blipFill>
        <p:spPr>
          <a:xfrm>
            <a:off x="7976545" y="396091"/>
            <a:ext cx="865478" cy="329126"/>
          </a:xfrm>
          <a:prstGeom prst="rect">
            <a:avLst/>
          </a:prstGeom>
        </p:spPr>
      </p:pic>
      <p:grpSp>
        <p:nvGrpSpPr>
          <p:cNvPr id="7" name="Google Shape;321;p27">
            <a:extLst>
              <a:ext uri="{FF2B5EF4-FFF2-40B4-BE49-F238E27FC236}">
                <a16:creationId xmlns:a16="http://schemas.microsoft.com/office/drawing/2014/main" id="{42860CFA-4971-4436-9D04-EA512EEE5491}"/>
              </a:ext>
            </a:extLst>
          </p:cNvPr>
          <p:cNvGrpSpPr/>
          <p:nvPr/>
        </p:nvGrpSpPr>
        <p:grpSpPr>
          <a:xfrm>
            <a:off x="-6122" y="354725"/>
            <a:ext cx="7793383" cy="336900"/>
            <a:chOff x="-6122" y="354725"/>
            <a:chExt cx="7793383" cy="336900"/>
          </a:xfrm>
        </p:grpSpPr>
        <p:sp>
          <p:nvSpPr>
            <p:cNvPr id="9" name="Google Shape;322;p27">
              <a:extLst>
                <a:ext uri="{FF2B5EF4-FFF2-40B4-BE49-F238E27FC236}">
                  <a16:creationId xmlns:a16="http://schemas.microsoft.com/office/drawing/2014/main" id="{63B2DBFF-E871-4645-AD09-2FCAE30E9D57}"/>
                </a:ext>
              </a:extLst>
            </p:cNvPr>
            <p:cNvSpPr txBox="1"/>
            <p:nvPr/>
          </p:nvSpPr>
          <p:spPr>
            <a:xfrm>
              <a:off x="348761" y="365386"/>
              <a:ext cx="7438500" cy="315441"/>
            </a:xfrm>
            <a:prstGeom prst="rect">
              <a:avLst/>
            </a:prstGeom>
            <a:noFill/>
            <a:ln>
              <a:noFill/>
            </a:ln>
          </p:spPr>
          <p:txBody>
            <a:bodyPr spcFirstLastPara="1" wrap="square" lIns="68575" tIns="34275" rIns="68575" bIns="34275" anchor="t" anchorCtr="0">
              <a:spAutoFit/>
            </a:bodyPr>
            <a:lstStyle/>
            <a:p>
              <a:pPr lvl="0">
                <a:buClr>
                  <a:srgbClr val="454A54"/>
                </a:buClr>
                <a:buSzPts val="3000"/>
              </a:pPr>
              <a:r>
                <a:rPr lang="en-US" sz="1600" b="1" dirty="0" smtClean="0">
                  <a:solidFill>
                    <a:srgbClr val="3F3F3F"/>
                  </a:solidFill>
                </a:rPr>
                <a:t>Phishing</a:t>
              </a:r>
              <a:endParaRPr sz="1600" b="1" dirty="0">
                <a:solidFill>
                  <a:srgbClr val="3F3F3F"/>
                </a:solidFill>
              </a:endParaRPr>
            </a:p>
          </p:txBody>
        </p:sp>
        <p:sp>
          <p:nvSpPr>
            <p:cNvPr id="10" name="Google Shape;323;p27">
              <a:extLst>
                <a:ext uri="{FF2B5EF4-FFF2-40B4-BE49-F238E27FC236}">
                  <a16:creationId xmlns:a16="http://schemas.microsoft.com/office/drawing/2014/main" id="{27123CBC-ADEF-4FDB-ADC4-DCAA06566F1D}"/>
                </a:ext>
              </a:extLst>
            </p:cNvPr>
            <p:cNvSpPr/>
            <p:nvPr/>
          </p:nvSpPr>
          <p:spPr>
            <a:xfrm>
              <a:off x="-6122" y="354725"/>
              <a:ext cx="83100" cy="336900"/>
            </a:xfrm>
            <a:prstGeom prst="rect">
              <a:avLst/>
            </a:prstGeom>
            <a:solidFill>
              <a:srgbClr val="CD372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grpSp>
      <p:grpSp>
        <p:nvGrpSpPr>
          <p:cNvPr id="60" name="Group 59"/>
          <p:cNvGrpSpPr/>
          <p:nvPr/>
        </p:nvGrpSpPr>
        <p:grpSpPr>
          <a:xfrm>
            <a:off x="569116" y="680827"/>
            <a:ext cx="7620043" cy="4379720"/>
            <a:chOff x="1098507" y="497080"/>
            <a:chExt cx="6767688" cy="3804651"/>
          </a:xfrm>
        </p:grpSpPr>
        <p:pic>
          <p:nvPicPr>
            <p:cNvPr id="61" name="Picture 60">
              <a:extLst>
                <a:ext uri="{FF2B5EF4-FFF2-40B4-BE49-F238E27FC236}">
                  <a16:creationId xmlns:a16="http://schemas.microsoft.com/office/drawing/2014/main" id="{338FBA70-8DCF-4594-B353-ACA1D903595B}"/>
                </a:ext>
              </a:extLst>
            </p:cNvPr>
            <p:cNvPicPr>
              <a:picLocks noChangeAspect="1"/>
            </p:cNvPicPr>
            <p:nvPr/>
          </p:nvPicPr>
          <p:blipFill>
            <a:blip r:embed="rId3"/>
            <a:stretch>
              <a:fillRect/>
            </a:stretch>
          </p:blipFill>
          <p:spPr>
            <a:xfrm>
              <a:off x="1098507" y="497080"/>
              <a:ext cx="6767688" cy="3804651"/>
            </a:xfrm>
            <a:prstGeom prst="rect">
              <a:avLst/>
            </a:prstGeom>
          </p:spPr>
        </p:pic>
        <p:sp>
          <p:nvSpPr>
            <p:cNvPr id="62" name="TextBox 61"/>
            <p:cNvSpPr txBox="1"/>
            <p:nvPr/>
          </p:nvSpPr>
          <p:spPr>
            <a:xfrm>
              <a:off x="4786791" y="3356891"/>
              <a:ext cx="499584" cy="200055"/>
            </a:xfrm>
            <a:prstGeom prst="rect">
              <a:avLst/>
            </a:prstGeom>
            <a:solidFill>
              <a:schemeClr val="bg1"/>
            </a:solidFill>
          </p:spPr>
          <p:txBody>
            <a:bodyPr wrap="square" rtlCol="0">
              <a:spAutoFit/>
            </a:bodyPr>
            <a:lstStyle/>
            <a:p>
              <a:r>
                <a:rPr lang="en-US" sz="700" b="1" dirty="0">
                  <a:solidFill>
                    <a:srgbClr val="FF0000"/>
                  </a:solidFill>
                </a:rPr>
                <a:t>Step 1</a:t>
              </a:r>
            </a:p>
          </p:txBody>
        </p:sp>
        <p:sp>
          <p:nvSpPr>
            <p:cNvPr id="63" name="TextBox 62"/>
            <p:cNvSpPr txBox="1"/>
            <p:nvPr/>
          </p:nvSpPr>
          <p:spPr>
            <a:xfrm>
              <a:off x="6491831" y="2141655"/>
              <a:ext cx="499584" cy="200055"/>
            </a:xfrm>
            <a:prstGeom prst="rect">
              <a:avLst/>
            </a:prstGeom>
            <a:solidFill>
              <a:schemeClr val="bg1"/>
            </a:solidFill>
          </p:spPr>
          <p:txBody>
            <a:bodyPr wrap="square" rtlCol="0">
              <a:spAutoFit/>
            </a:bodyPr>
            <a:lstStyle/>
            <a:p>
              <a:r>
                <a:rPr lang="en-US" sz="700" b="1" dirty="0">
                  <a:solidFill>
                    <a:srgbClr val="FF0000"/>
                  </a:solidFill>
                </a:rPr>
                <a:t>Step 2</a:t>
              </a:r>
            </a:p>
          </p:txBody>
        </p:sp>
        <p:sp>
          <p:nvSpPr>
            <p:cNvPr id="64" name="TextBox 63"/>
            <p:cNvSpPr txBox="1"/>
            <p:nvPr/>
          </p:nvSpPr>
          <p:spPr>
            <a:xfrm>
              <a:off x="3503890" y="2299377"/>
              <a:ext cx="499584" cy="200055"/>
            </a:xfrm>
            <a:prstGeom prst="rect">
              <a:avLst/>
            </a:prstGeom>
            <a:solidFill>
              <a:schemeClr val="bg1"/>
            </a:solidFill>
          </p:spPr>
          <p:txBody>
            <a:bodyPr wrap="square" rtlCol="0">
              <a:spAutoFit/>
            </a:bodyPr>
            <a:lstStyle/>
            <a:p>
              <a:r>
                <a:rPr lang="en-US" sz="700" b="1" dirty="0">
                  <a:solidFill>
                    <a:srgbClr val="FF0000"/>
                  </a:solidFill>
                </a:rPr>
                <a:t>Step 3</a:t>
              </a:r>
            </a:p>
          </p:txBody>
        </p:sp>
        <p:sp>
          <p:nvSpPr>
            <p:cNvPr id="65" name="TextBox 64"/>
            <p:cNvSpPr txBox="1"/>
            <p:nvPr/>
          </p:nvSpPr>
          <p:spPr>
            <a:xfrm>
              <a:off x="4968647" y="2428496"/>
              <a:ext cx="499584" cy="200055"/>
            </a:xfrm>
            <a:prstGeom prst="rect">
              <a:avLst/>
            </a:prstGeom>
            <a:solidFill>
              <a:schemeClr val="bg1"/>
            </a:solidFill>
          </p:spPr>
          <p:txBody>
            <a:bodyPr wrap="square" rtlCol="0">
              <a:spAutoFit/>
            </a:bodyPr>
            <a:lstStyle/>
            <a:p>
              <a:r>
                <a:rPr lang="en-US" sz="700" b="1" dirty="0">
                  <a:solidFill>
                    <a:srgbClr val="FF0000"/>
                  </a:solidFill>
                </a:rPr>
                <a:t>Step 4</a:t>
              </a:r>
            </a:p>
          </p:txBody>
        </p:sp>
        <p:sp>
          <p:nvSpPr>
            <p:cNvPr id="78" name="TextBox 77"/>
            <p:cNvSpPr txBox="1"/>
            <p:nvPr/>
          </p:nvSpPr>
          <p:spPr>
            <a:xfrm>
              <a:off x="2743201" y="3761928"/>
              <a:ext cx="1785842" cy="215444"/>
            </a:xfrm>
            <a:prstGeom prst="rect">
              <a:avLst/>
            </a:prstGeom>
            <a:solidFill>
              <a:schemeClr val="bg1"/>
            </a:solidFill>
          </p:spPr>
          <p:txBody>
            <a:bodyPr wrap="square" rtlCol="0">
              <a:spAutoFit/>
            </a:bodyPr>
            <a:lstStyle/>
            <a:p>
              <a:pPr algn="ctr"/>
              <a:r>
                <a:rPr lang="en-US" sz="800" b="1" dirty="0"/>
                <a:t>Sending OTP code</a:t>
              </a:r>
            </a:p>
          </p:txBody>
        </p:sp>
      </p:grpSp>
    </p:spTree>
    <p:extLst>
      <p:ext uri="{BB962C8B-B14F-4D97-AF65-F5344CB8AC3E}">
        <p14:creationId xmlns:p14="http://schemas.microsoft.com/office/powerpoint/2010/main" val="297994261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Flat Style Disease Presentation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Override>
</file>

<file path=ppt/theme/themeOverride2.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Override>
</file>

<file path=ppt/theme/themeOverride3.xml><?xml version="1.0" encoding="utf-8"?>
<a:themeOverride xmlns:a="http://schemas.openxmlformats.org/drawingml/2006/main">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9Slide.vn</Template>
  <TotalTime>3014</TotalTime>
  <Words>272</Words>
  <Application>Microsoft Office PowerPoint</Application>
  <PresentationFormat>On-screen Show (16:9)</PresentationFormat>
  <Paragraphs>93</Paragraphs>
  <Slides>19</Slides>
  <Notes>14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19</vt:i4>
      </vt:variant>
    </vt:vector>
  </HeadingPairs>
  <TitlesOfParts>
    <vt:vector size="35" baseType="lpstr">
      <vt:lpstr>Anaheim</vt:lpstr>
      <vt:lpstr>Antic Slab</vt:lpstr>
      <vt:lpstr>Anton</vt:lpstr>
      <vt:lpstr>Arial</vt:lpstr>
      <vt:lpstr>Barlow</vt:lpstr>
      <vt:lpstr>Barlow Medium</vt:lpstr>
      <vt:lpstr>Calibri</vt:lpstr>
      <vt:lpstr>Calibri Light</vt:lpstr>
      <vt:lpstr>Fira Sans Extra Condensed Medium</vt:lpstr>
      <vt:lpstr>Noto Sans Symbols</vt:lpstr>
      <vt:lpstr>Oswald Regular</vt:lpstr>
      <vt:lpstr>Trebuchet MS</vt:lpstr>
      <vt:lpstr>Wingdings</vt:lpstr>
      <vt:lpstr>Simple Light</vt:lpstr>
      <vt:lpstr>Office Theme</vt:lpstr>
      <vt:lpstr>1_Flat Style Disease Presentation by SlidesGo</vt:lpstr>
      <vt:lpstr>PowerPoint Presentation</vt:lpstr>
      <vt:lpstr>@whoami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9Slide.vn</dc:subject>
  <dc:creator>namnx11</dc:creator>
  <dc:description>9Slide.vn</dc:description>
  <cp:lastModifiedBy>nghiant45</cp:lastModifiedBy>
  <cp:revision>140</cp:revision>
  <dcterms:modified xsi:type="dcterms:W3CDTF">2022-09-08T06:29:57Z</dcterms:modified>
  <cp:category>9Slide.vn</cp:category>
</cp:coreProperties>
</file>